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ontserrat Classic" panose="020B0604020202020204" charset="0"/>
      <p:regular r:id="rId13"/>
    </p:embeddedFont>
    <p:embeddedFont>
      <p:font typeface="Montserrat Classic Bold" panose="020B0604020202020204" charset="0"/>
      <p:regular r:id="rId14"/>
    </p:embeddedFont>
    <p:embeddedFont>
      <p:font typeface="Open Sans Bold" panose="020B0604020202020204" charset="0"/>
      <p:regular r:id="rId15"/>
    </p:embeddedFont>
    <p:embeddedFont>
      <p:font typeface="Open Sauce" panose="020B0604020202020204" charset="0"/>
      <p:regular r:id="rId16"/>
    </p:embeddedFont>
    <p:embeddedFont>
      <p:font typeface="Open Sauce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0" d="100"/>
          <a:sy n="60" d="100"/>
        </p:scale>
        <p:origin x="370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sv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svg"/><Relationship Id="rId10" Type="http://schemas.openxmlformats.org/officeDocument/2006/relationships/image" Target="../media/image13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image" Target="../media/image30.sv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3" Type="http://schemas.openxmlformats.org/officeDocument/2006/relationships/image" Target="../media/image42.sv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8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614862" y="5050399"/>
            <a:ext cx="9315806" cy="9315806"/>
          </a:xfrm>
          <a:custGeom>
            <a:avLst/>
            <a:gdLst/>
            <a:ahLst/>
            <a:cxnLst/>
            <a:rect l="l" t="t" r="r" b="b"/>
            <a:pathLst>
              <a:path w="9315806" h="9315806">
                <a:moveTo>
                  <a:pt x="0" y="0"/>
                </a:moveTo>
                <a:lnTo>
                  <a:pt x="9315805" y="0"/>
                </a:lnTo>
                <a:lnTo>
                  <a:pt x="9315805" y="9315806"/>
                </a:lnTo>
                <a:lnTo>
                  <a:pt x="0" y="93158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8472858">
            <a:off x="-1111460" y="5540281"/>
            <a:ext cx="4280319" cy="8560638"/>
          </a:xfrm>
          <a:custGeom>
            <a:avLst/>
            <a:gdLst/>
            <a:ahLst/>
            <a:cxnLst/>
            <a:rect l="l" t="t" r="r" b="b"/>
            <a:pathLst>
              <a:path w="4280319" h="8560638">
                <a:moveTo>
                  <a:pt x="0" y="0"/>
                </a:moveTo>
                <a:lnTo>
                  <a:pt x="4280320" y="0"/>
                </a:lnTo>
                <a:lnTo>
                  <a:pt x="4280320" y="8560639"/>
                </a:lnTo>
                <a:lnTo>
                  <a:pt x="0" y="85606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622329" y="3240007"/>
            <a:ext cx="1350721" cy="1350721"/>
          </a:xfrm>
          <a:custGeom>
            <a:avLst/>
            <a:gdLst/>
            <a:ahLst/>
            <a:cxnLst/>
            <a:rect l="l" t="t" r="r" b="b"/>
            <a:pathLst>
              <a:path w="1350721" h="1350721">
                <a:moveTo>
                  <a:pt x="0" y="0"/>
                </a:moveTo>
                <a:lnTo>
                  <a:pt x="1350721" y="0"/>
                </a:lnTo>
                <a:lnTo>
                  <a:pt x="1350721" y="1350720"/>
                </a:lnTo>
                <a:lnTo>
                  <a:pt x="0" y="13507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197485" y="526473"/>
            <a:ext cx="4362002" cy="4362002"/>
          </a:xfrm>
          <a:custGeom>
            <a:avLst/>
            <a:gdLst/>
            <a:ahLst/>
            <a:cxnLst/>
            <a:rect l="l" t="t" r="r" b="b"/>
            <a:pathLst>
              <a:path w="4362002" h="4362002">
                <a:moveTo>
                  <a:pt x="0" y="0"/>
                </a:moveTo>
                <a:lnTo>
                  <a:pt x="4362002" y="0"/>
                </a:lnTo>
                <a:lnTo>
                  <a:pt x="4362002" y="4362001"/>
                </a:lnTo>
                <a:lnTo>
                  <a:pt x="0" y="436200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66832" y="4774174"/>
            <a:ext cx="17754335" cy="2479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84"/>
              </a:lnSpc>
              <a:spcBef>
                <a:spcPct val="0"/>
              </a:spcBef>
            </a:pPr>
            <a:r>
              <a:rPr lang="en-US" sz="14488" spc="463">
                <a:solidFill>
                  <a:srgbClr val="004AAD"/>
                </a:solidFill>
                <a:latin typeface="Montserrat Classic Bold"/>
              </a:rPr>
              <a:t>Espan</a:t>
            </a:r>
            <a:r>
              <a:rPr lang="en-US" sz="14488" spc="463">
                <a:solidFill>
                  <a:srgbClr val="FFFBFB"/>
                </a:solidFill>
                <a:latin typeface="Montserrat Classic Bold"/>
              </a:rPr>
              <a:t>glish</a:t>
            </a:r>
            <a:r>
              <a:rPr lang="en-US" sz="14488" spc="463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14488" spc="463">
                <a:solidFill>
                  <a:srgbClr val="FF3131"/>
                </a:solidFill>
                <a:latin typeface="Montserrat Classic Bold"/>
              </a:rPr>
              <a:t>To Go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91354" y="7316895"/>
            <a:ext cx="14706335" cy="7810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 spc="144">
                <a:solidFill>
                  <a:srgbClr val="FFFFFF"/>
                </a:solidFill>
                <a:latin typeface="Montserrat Classic Bold"/>
              </a:rPr>
              <a:t>Clases de inglés y español personalizadas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1618818" y="558041"/>
            <a:ext cx="11366229" cy="8128592"/>
          </a:xfrm>
          <a:custGeom>
            <a:avLst/>
            <a:gdLst/>
            <a:ahLst/>
            <a:cxnLst/>
            <a:rect l="l" t="t" r="r" b="b"/>
            <a:pathLst>
              <a:path w="11366229" h="8128592">
                <a:moveTo>
                  <a:pt x="0" y="0"/>
                </a:moveTo>
                <a:lnTo>
                  <a:pt x="11366229" y="0"/>
                </a:lnTo>
                <a:lnTo>
                  <a:pt x="11366229" y="8128592"/>
                </a:lnTo>
                <a:lnTo>
                  <a:pt x="0" y="8128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7292"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7675377" y="1170351"/>
            <a:ext cx="4857097" cy="9870835"/>
            <a:chOff x="0" y="0"/>
            <a:chExt cx="5001260" cy="101638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4"/>
              <a:stretch>
                <a:fillRect l="-45" r="-45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5"/>
              <a:stretch>
                <a:fillRect l="-2677" r="-2677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2819805" y="4920101"/>
            <a:ext cx="4939638" cy="1709561"/>
            <a:chOff x="0" y="0"/>
            <a:chExt cx="6935992" cy="240048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935835" cy="2400554"/>
            </a:xfrm>
            <a:custGeom>
              <a:avLst/>
              <a:gdLst/>
              <a:ahLst/>
              <a:cxnLst/>
              <a:rect l="l" t="t" r="r" b="b"/>
              <a:pathLst>
                <a:path w="6935835" h="2400554">
                  <a:moveTo>
                    <a:pt x="5658777" y="0"/>
                  </a:moveTo>
                  <a:cubicBezTo>
                    <a:pt x="1705664" y="0"/>
                    <a:pt x="1705664" y="0"/>
                    <a:pt x="1705664" y="0"/>
                  </a:cubicBezTo>
                  <a:cubicBezTo>
                    <a:pt x="1099472" y="0"/>
                    <a:pt x="582073" y="403860"/>
                    <a:pt x="460808" y="945007"/>
                  </a:cubicBezTo>
                  <a:cubicBezTo>
                    <a:pt x="0" y="1204087"/>
                    <a:pt x="0" y="1204087"/>
                    <a:pt x="0" y="1204087"/>
                  </a:cubicBezTo>
                  <a:cubicBezTo>
                    <a:pt x="460808" y="1447927"/>
                    <a:pt x="460808" y="1447927"/>
                    <a:pt x="460808" y="1447927"/>
                  </a:cubicBezTo>
                  <a:cubicBezTo>
                    <a:pt x="582073" y="1996567"/>
                    <a:pt x="1091388" y="2400554"/>
                    <a:pt x="1705664" y="2400554"/>
                  </a:cubicBezTo>
                  <a:cubicBezTo>
                    <a:pt x="5658642" y="2400554"/>
                    <a:pt x="5658642" y="2400554"/>
                    <a:pt x="5658642" y="2400554"/>
                  </a:cubicBezTo>
                  <a:cubicBezTo>
                    <a:pt x="6361981" y="2400554"/>
                    <a:pt x="6935835" y="1859534"/>
                    <a:pt x="6935835" y="1196467"/>
                  </a:cubicBezTo>
                  <a:cubicBezTo>
                    <a:pt x="6935835" y="533400"/>
                    <a:pt x="6361981" y="0"/>
                    <a:pt x="5658777" y="0"/>
                  </a:cubicBezTo>
                  <a:close/>
                </a:path>
              </a:pathLst>
            </a:custGeom>
            <a:solidFill>
              <a:srgbClr val="2E77DE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3342314" y="5148282"/>
            <a:ext cx="1252687" cy="1255251"/>
            <a:chOff x="0" y="0"/>
            <a:chExt cx="1758960" cy="176256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58950" cy="1762506"/>
            </a:xfrm>
            <a:custGeom>
              <a:avLst/>
              <a:gdLst/>
              <a:ahLst/>
              <a:cxnLst/>
              <a:rect l="l" t="t" r="r" b="b"/>
              <a:pathLst>
                <a:path w="1758950" h="1762506">
                  <a:moveTo>
                    <a:pt x="0" y="881253"/>
                  </a:moveTo>
                  <a:cubicBezTo>
                    <a:pt x="0" y="394589"/>
                    <a:pt x="393700" y="0"/>
                    <a:pt x="879475" y="0"/>
                  </a:cubicBezTo>
                  <a:cubicBezTo>
                    <a:pt x="1365250" y="0"/>
                    <a:pt x="1758950" y="394589"/>
                    <a:pt x="1758950" y="881253"/>
                  </a:cubicBezTo>
                  <a:cubicBezTo>
                    <a:pt x="1758950" y="1367917"/>
                    <a:pt x="1365250" y="1762506"/>
                    <a:pt x="879475" y="1762506"/>
                  </a:cubicBezTo>
                  <a:cubicBezTo>
                    <a:pt x="393700" y="1762506"/>
                    <a:pt x="0" y="1368044"/>
                    <a:pt x="0" y="88125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2831011" y="7932098"/>
            <a:ext cx="4939638" cy="1709561"/>
            <a:chOff x="0" y="0"/>
            <a:chExt cx="6935992" cy="240048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935835" cy="2400554"/>
            </a:xfrm>
            <a:custGeom>
              <a:avLst/>
              <a:gdLst/>
              <a:ahLst/>
              <a:cxnLst/>
              <a:rect l="l" t="t" r="r" b="b"/>
              <a:pathLst>
                <a:path w="6935835" h="2400554">
                  <a:moveTo>
                    <a:pt x="5658777" y="0"/>
                  </a:moveTo>
                  <a:cubicBezTo>
                    <a:pt x="1705664" y="0"/>
                    <a:pt x="1705664" y="0"/>
                    <a:pt x="1705664" y="0"/>
                  </a:cubicBezTo>
                  <a:cubicBezTo>
                    <a:pt x="1099472" y="0"/>
                    <a:pt x="582073" y="403860"/>
                    <a:pt x="460808" y="945007"/>
                  </a:cubicBezTo>
                  <a:cubicBezTo>
                    <a:pt x="0" y="1204087"/>
                    <a:pt x="0" y="1204087"/>
                    <a:pt x="0" y="1204087"/>
                  </a:cubicBezTo>
                  <a:cubicBezTo>
                    <a:pt x="460808" y="1447927"/>
                    <a:pt x="460808" y="1447927"/>
                    <a:pt x="460808" y="1447927"/>
                  </a:cubicBezTo>
                  <a:cubicBezTo>
                    <a:pt x="582073" y="1996567"/>
                    <a:pt x="1091388" y="2400554"/>
                    <a:pt x="1705664" y="2400554"/>
                  </a:cubicBezTo>
                  <a:cubicBezTo>
                    <a:pt x="5658642" y="2400554"/>
                    <a:pt x="5658642" y="2400554"/>
                    <a:pt x="5658642" y="2400554"/>
                  </a:cubicBezTo>
                  <a:cubicBezTo>
                    <a:pt x="6361981" y="2400554"/>
                    <a:pt x="6935835" y="1859534"/>
                    <a:pt x="6935835" y="1196467"/>
                  </a:cubicBezTo>
                  <a:cubicBezTo>
                    <a:pt x="6935835" y="533400"/>
                    <a:pt x="6361981" y="0"/>
                    <a:pt x="5658777" y="0"/>
                  </a:cubicBezTo>
                  <a:close/>
                </a:path>
              </a:pathLst>
            </a:custGeom>
            <a:solidFill>
              <a:srgbClr val="2E77D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3353520" y="8160279"/>
            <a:ext cx="1252687" cy="1255251"/>
            <a:chOff x="0" y="0"/>
            <a:chExt cx="1758960" cy="17625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58950" cy="1762506"/>
            </a:xfrm>
            <a:custGeom>
              <a:avLst/>
              <a:gdLst/>
              <a:ahLst/>
              <a:cxnLst/>
              <a:rect l="l" t="t" r="r" b="b"/>
              <a:pathLst>
                <a:path w="1758950" h="1762506">
                  <a:moveTo>
                    <a:pt x="0" y="881253"/>
                  </a:moveTo>
                  <a:cubicBezTo>
                    <a:pt x="0" y="394589"/>
                    <a:pt x="393700" y="0"/>
                    <a:pt x="879475" y="0"/>
                  </a:cubicBezTo>
                  <a:cubicBezTo>
                    <a:pt x="1365250" y="0"/>
                    <a:pt x="1758950" y="394589"/>
                    <a:pt x="1758950" y="881253"/>
                  </a:cubicBezTo>
                  <a:cubicBezTo>
                    <a:pt x="1758950" y="1367917"/>
                    <a:pt x="1365250" y="1762506"/>
                    <a:pt x="879475" y="1762506"/>
                  </a:cubicBezTo>
                  <a:cubicBezTo>
                    <a:pt x="393700" y="1762506"/>
                    <a:pt x="0" y="1368044"/>
                    <a:pt x="0" y="88125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2831011" y="1905615"/>
            <a:ext cx="4939638" cy="1709561"/>
            <a:chOff x="0" y="0"/>
            <a:chExt cx="6935992" cy="240048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935835" cy="2400554"/>
            </a:xfrm>
            <a:custGeom>
              <a:avLst/>
              <a:gdLst/>
              <a:ahLst/>
              <a:cxnLst/>
              <a:rect l="l" t="t" r="r" b="b"/>
              <a:pathLst>
                <a:path w="6935835" h="2400554">
                  <a:moveTo>
                    <a:pt x="5658777" y="0"/>
                  </a:moveTo>
                  <a:cubicBezTo>
                    <a:pt x="1705664" y="0"/>
                    <a:pt x="1705664" y="0"/>
                    <a:pt x="1705664" y="0"/>
                  </a:cubicBezTo>
                  <a:cubicBezTo>
                    <a:pt x="1099472" y="0"/>
                    <a:pt x="582073" y="403860"/>
                    <a:pt x="460808" y="945007"/>
                  </a:cubicBezTo>
                  <a:cubicBezTo>
                    <a:pt x="0" y="1204087"/>
                    <a:pt x="0" y="1204087"/>
                    <a:pt x="0" y="1204087"/>
                  </a:cubicBezTo>
                  <a:cubicBezTo>
                    <a:pt x="460808" y="1447927"/>
                    <a:pt x="460808" y="1447927"/>
                    <a:pt x="460808" y="1447927"/>
                  </a:cubicBezTo>
                  <a:cubicBezTo>
                    <a:pt x="582073" y="1996567"/>
                    <a:pt x="1091388" y="2400554"/>
                    <a:pt x="1705664" y="2400554"/>
                  </a:cubicBezTo>
                  <a:cubicBezTo>
                    <a:pt x="5658642" y="2400554"/>
                    <a:pt x="5658642" y="2400554"/>
                    <a:pt x="5658642" y="2400554"/>
                  </a:cubicBezTo>
                  <a:cubicBezTo>
                    <a:pt x="6361981" y="2400554"/>
                    <a:pt x="6935835" y="1859534"/>
                    <a:pt x="6935835" y="1196467"/>
                  </a:cubicBezTo>
                  <a:cubicBezTo>
                    <a:pt x="6935835" y="533400"/>
                    <a:pt x="6361981" y="0"/>
                    <a:pt x="5658777" y="0"/>
                  </a:cubicBezTo>
                  <a:close/>
                </a:path>
              </a:pathLst>
            </a:custGeom>
            <a:solidFill>
              <a:srgbClr val="2E77DE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3353520" y="2133795"/>
            <a:ext cx="1252687" cy="1255251"/>
            <a:chOff x="0" y="0"/>
            <a:chExt cx="1758960" cy="176256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58950" cy="1762506"/>
            </a:xfrm>
            <a:custGeom>
              <a:avLst/>
              <a:gdLst/>
              <a:ahLst/>
              <a:cxnLst/>
              <a:rect l="l" t="t" r="r" b="b"/>
              <a:pathLst>
                <a:path w="1758950" h="1762506">
                  <a:moveTo>
                    <a:pt x="0" y="881253"/>
                  </a:moveTo>
                  <a:cubicBezTo>
                    <a:pt x="0" y="394589"/>
                    <a:pt x="393700" y="0"/>
                    <a:pt x="879475" y="0"/>
                  </a:cubicBezTo>
                  <a:cubicBezTo>
                    <a:pt x="1365250" y="0"/>
                    <a:pt x="1758950" y="394589"/>
                    <a:pt x="1758950" y="881253"/>
                  </a:cubicBezTo>
                  <a:cubicBezTo>
                    <a:pt x="1758950" y="1367917"/>
                    <a:pt x="1365250" y="1762506"/>
                    <a:pt x="879475" y="1762506"/>
                  </a:cubicBezTo>
                  <a:cubicBezTo>
                    <a:pt x="393700" y="1762506"/>
                    <a:pt x="0" y="1368044"/>
                    <a:pt x="0" y="88125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8" name="Freeform 18"/>
          <p:cNvSpPr/>
          <p:nvPr/>
        </p:nvSpPr>
        <p:spPr>
          <a:xfrm>
            <a:off x="16592013" y="0"/>
            <a:ext cx="1695987" cy="1695987"/>
          </a:xfrm>
          <a:custGeom>
            <a:avLst/>
            <a:gdLst/>
            <a:ahLst/>
            <a:cxnLst/>
            <a:rect l="l" t="t" r="r" b="b"/>
            <a:pathLst>
              <a:path w="1695987" h="1695987">
                <a:moveTo>
                  <a:pt x="0" y="0"/>
                </a:moveTo>
                <a:lnTo>
                  <a:pt x="1695987" y="0"/>
                </a:lnTo>
                <a:lnTo>
                  <a:pt x="1695987" y="1695987"/>
                </a:lnTo>
                <a:lnTo>
                  <a:pt x="0" y="16959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660582" y="2021984"/>
            <a:ext cx="4807429" cy="1036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96"/>
              </a:lnSpc>
              <a:spcBef>
                <a:spcPct val="0"/>
              </a:spcBef>
            </a:pPr>
            <a:r>
              <a:rPr lang="en-US" sz="6068" spc="194">
                <a:solidFill>
                  <a:srgbClr val="FFFFFF"/>
                </a:solidFill>
                <a:latin typeface="Montserrat Classic Bold"/>
              </a:rPr>
              <a:t>Estudia...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60582" y="5050241"/>
            <a:ext cx="3888010" cy="91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19"/>
              </a:lnSpc>
              <a:spcBef>
                <a:spcPct val="0"/>
              </a:spcBef>
            </a:pPr>
            <a:r>
              <a:rPr lang="en-US" sz="2656">
                <a:solidFill>
                  <a:srgbClr val="FFFFFF"/>
                </a:solidFill>
                <a:latin typeface="Open Sauce"/>
              </a:rPr>
              <a:t>Lo importante es que aprendas.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919395" y="5222928"/>
            <a:ext cx="2840049" cy="1039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41"/>
              </a:lnSpc>
              <a:spcBef>
                <a:spcPct val="0"/>
              </a:spcBef>
            </a:pPr>
            <a:r>
              <a:rPr lang="en-US" sz="2958">
                <a:solidFill>
                  <a:srgbClr val="FFFFFF"/>
                </a:solidFill>
                <a:latin typeface="Montserrat Classic"/>
              </a:rPr>
              <a:t>En tus propios horarios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919395" y="8496863"/>
            <a:ext cx="2840049" cy="515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41"/>
              </a:lnSpc>
              <a:spcBef>
                <a:spcPct val="0"/>
              </a:spcBef>
            </a:pPr>
            <a:r>
              <a:rPr lang="en-US" sz="2958">
                <a:solidFill>
                  <a:srgbClr val="FFFFFF"/>
                </a:solidFill>
                <a:latin typeface="Montserrat Classic"/>
              </a:rPr>
              <a:t>Dónde estés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930601" y="2207416"/>
            <a:ext cx="2840049" cy="1039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141"/>
              </a:lnSpc>
              <a:spcBef>
                <a:spcPct val="0"/>
              </a:spcBef>
            </a:pPr>
            <a:r>
              <a:rPr lang="en-US" sz="2958">
                <a:solidFill>
                  <a:srgbClr val="FFFFFF"/>
                </a:solidFill>
                <a:latin typeface="Montserrat Classic"/>
              </a:rPr>
              <a:t>A tu propio ritmo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806165" y="2227173"/>
            <a:ext cx="429812" cy="954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81"/>
              </a:lnSpc>
              <a:spcBef>
                <a:spcPct val="0"/>
              </a:spcBef>
            </a:pPr>
            <a:r>
              <a:rPr lang="en-US" sz="5558">
                <a:solidFill>
                  <a:srgbClr val="FF3131"/>
                </a:solidFill>
                <a:latin typeface="Montserrat Classic"/>
              </a:rPr>
              <a:t>1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753752" y="5238361"/>
            <a:ext cx="429812" cy="954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81"/>
              </a:lnSpc>
              <a:spcBef>
                <a:spcPct val="0"/>
              </a:spcBef>
            </a:pPr>
            <a:r>
              <a:rPr lang="en-US" sz="5558">
                <a:solidFill>
                  <a:srgbClr val="FF3131"/>
                </a:solidFill>
                <a:latin typeface="Montserrat Classic"/>
              </a:rPr>
              <a:t>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781749" y="8253657"/>
            <a:ext cx="429812" cy="954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81"/>
              </a:lnSpc>
              <a:spcBef>
                <a:spcPct val="0"/>
              </a:spcBef>
            </a:pPr>
            <a:r>
              <a:rPr lang="en-US" sz="5558">
                <a:solidFill>
                  <a:srgbClr val="FF3131"/>
                </a:solidFill>
                <a:latin typeface="Montserrat Classic"/>
              </a:rPr>
              <a:t>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5038140" y="8249125"/>
            <a:ext cx="4790663" cy="2404042"/>
          </a:xfrm>
          <a:custGeom>
            <a:avLst/>
            <a:gdLst/>
            <a:ahLst/>
            <a:cxnLst/>
            <a:rect l="l" t="t" r="r" b="b"/>
            <a:pathLst>
              <a:path w="4790663" h="2404042">
                <a:moveTo>
                  <a:pt x="0" y="0"/>
                </a:moveTo>
                <a:lnTo>
                  <a:pt x="4790663" y="0"/>
                </a:lnTo>
                <a:lnTo>
                  <a:pt x="4790663" y="2404042"/>
                </a:lnTo>
                <a:lnTo>
                  <a:pt x="0" y="24040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302816" y="1875649"/>
            <a:ext cx="7467049" cy="106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647"/>
              </a:lnSpc>
              <a:spcBef>
                <a:spcPct val="0"/>
              </a:spcBef>
            </a:pPr>
            <a:r>
              <a:rPr lang="en-US" sz="6177" spc="197">
                <a:solidFill>
                  <a:srgbClr val="FFFBFB"/>
                </a:solidFill>
                <a:latin typeface="Montserrat Classic Bold"/>
              </a:rPr>
              <a:t>Contamos con: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9769865" y="2715267"/>
            <a:ext cx="5591342" cy="5591951"/>
            <a:chOff x="0" y="0"/>
            <a:chExt cx="6603840" cy="66045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3873" cy="6604508"/>
            </a:xfrm>
            <a:custGeom>
              <a:avLst/>
              <a:gdLst/>
              <a:ahLst/>
              <a:cxnLst/>
              <a:rect l="l" t="t" r="r" b="b"/>
              <a:pathLst>
                <a:path w="6603873" h="6604508">
                  <a:moveTo>
                    <a:pt x="0" y="3302254"/>
                  </a:moveTo>
                  <a:cubicBezTo>
                    <a:pt x="0" y="1478534"/>
                    <a:pt x="1478280" y="0"/>
                    <a:pt x="3301873" y="0"/>
                  </a:cubicBezTo>
                  <a:lnTo>
                    <a:pt x="3301873" y="25527"/>
                  </a:lnTo>
                  <a:lnTo>
                    <a:pt x="3301873" y="0"/>
                  </a:lnTo>
                  <a:cubicBezTo>
                    <a:pt x="5125466" y="0"/>
                    <a:pt x="6603873" y="1478534"/>
                    <a:pt x="6603873" y="3302254"/>
                  </a:cubicBezTo>
                  <a:cubicBezTo>
                    <a:pt x="6603873" y="5125974"/>
                    <a:pt x="5125466" y="6604508"/>
                    <a:pt x="3301873" y="6604508"/>
                  </a:cubicBezTo>
                  <a:lnTo>
                    <a:pt x="3301873" y="6578981"/>
                  </a:lnTo>
                  <a:lnTo>
                    <a:pt x="3301873" y="6604508"/>
                  </a:lnTo>
                  <a:cubicBezTo>
                    <a:pt x="1478280" y="6604508"/>
                    <a:pt x="0" y="5126101"/>
                    <a:pt x="0" y="3302254"/>
                  </a:cubicBezTo>
                  <a:lnTo>
                    <a:pt x="25527" y="3302254"/>
                  </a:lnTo>
                  <a:lnTo>
                    <a:pt x="46990" y="3316097"/>
                  </a:lnTo>
                  <a:cubicBezTo>
                    <a:pt x="40894" y="3325622"/>
                    <a:pt x="29210" y="3330067"/>
                    <a:pt x="18288" y="3326892"/>
                  </a:cubicBezTo>
                  <a:cubicBezTo>
                    <a:pt x="7366" y="3323717"/>
                    <a:pt x="0" y="3313684"/>
                    <a:pt x="0" y="3302254"/>
                  </a:cubicBezTo>
                  <a:moveTo>
                    <a:pt x="51181" y="3302254"/>
                  </a:moveTo>
                  <a:lnTo>
                    <a:pt x="25527" y="3302254"/>
                  </a:lnTo>
                  <a:lnTo>
                    <a:pt x="4064" y="3288538"/>
                  </a:lnTo>
                  <a:cubicBezTo>
                    <a:pt x="10160" y="3279013"/>
                    <a:pt x="21844" y="3274568"/>
                    <a:pt x="32766" y="3277743"/>
                  </a:cubicBezTo>
                  <a:cubicBezTo>
                    <a:pt x="43688" y="3280918"/>
                    <a:pt x="51181" y="3290951"/>
                    <a:pt x="51181" y="3302254"/>
                  </a:cubicBezTo>
                  <a:cubicBezTo>
                    <a:pt x="51181" y="5097780"/>
                    <a:pt x="1506601" y="6553454"/>
                    <a:pt x="3302000" y="6553454"/>
                  </a:cubicBezTo>
                  <a:cubicBezTo>
                    <a:pt x="5097399" y="6553454"/>
                    <a:pt x="6552819" y="5097907"/>
                    <a:pt x="6552819" y="3302254"/>
                  </a:cubicBezTo>
                  <a:lnTo>
                    <a:pt x="6578346" y="3302254"/>
                  </a:lnTo>
                  <a:lnTo>
                    <a:pt x="6552819" y="3302254"/>
                  </a:lnTo>
                  <a:cubicBezTo>
                    <a:pt x="6552819" y="1506728"/>
                    <a:pt x="5097399" y="51054"/>
                    <a:pt x="3302000" y="51054"/>
                  </a:cubicBezTo>
                  <a:lnTo>
                    <a:pt x="3302000" y="25527"/>
                  </a:lnTo>
                  <a:lnTo>
                    <a:pt x="3302000" y="51181"/>
                  </a:lnTo>
                  <a:cubicBezTo>
                    <a:pt x="1506601" y="51181"/>
                    <a:pt x="51181" y="1506728"/>
                    <a:pt x="51181" y="330238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753470" y="4170101"/>
            <a:ext cx="1139970" cy="1851995"/>
            <a:chOff x="0" y="0"/>
            <a:chExt cx="1346400" cy="21873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46454" cy="2187448"/>
            </a:xfrm>
            <a:custGeom>
              <a:avLst/>
              <a:gdLst/>
              <a:ahLst/>
              <a:cxnLst/>
              <a:rect l="l" t="t" r="r" b="b"/>
              <a:pathLst>
                <a:path w="1346454" h="2187448">
                  <a:moveTo>
                    <a:pt x="1346454" y="472694"/>
                  </a:moveTo>
                  <a:cubicBezTo>
                    <a:pt x="993775" y="0"/>
                    <a:pt x="993775" y="0"/>
                    <a:pt x="993775" y="0"/>
                  </a:cubicBezTo>
                  <a:cubicBezTo>
                    <a:pt x="697230" y="216281"/>
                    <a:pt x="464820" y="512826"/>
                    <a:pt x="328549" y="849249"/>
                  </a:cubicBezTo>
                  <a:cubicBezTo>
                    <a:pt x="0" y="897382"/>
                    <a:pt x="0" y="897382"/>
                    <a:pt x="0" y="897382"/>
                  </a:cubicBezTo>
                  <a:cubicBezTo>
                    <a:pt x="240411" y="1129792"/>
                    <a:pt x="240411" y="1129792"/>
                    <a:pt x="240411" y="1129792"/>
                  </a:cubicBezTo>
                  <a:cubicBezTo>
                    <a:pt x="208407" y="1274064"/>
                    <a:pt x="184277" y="1426210"/>
                    <a:pt x="184277" y="1586484"/>
                  </a:cubicBezTo>
                  <a:cubicBezTo>
                    <a:pt x="184277" y="1794764"/>
                    <a:pt x="216281" y="1995170"/>
                    <a:pt x="280416" y="2187448"/>
                  </a:cubicBezTo>
                  <a:cubicBezTo>
                    <a:pt x="865505" y="1971040"/>
                    <a:pt x="865505" y="1971040"/>
                    <a:pt x="865505" y="1971040"/>
                  </a:cubicBezTo>
                  <a:cubicBezTo>
                    <a:pt x="817372" y="1842897"/>
                    <a:pt x="793369" y="1698625"/>
                    <a:pt x="793369" y="1554353"/>
                  </a:cubicBezTo>
                  <a:cubicBezTo>
                    <a:pt x="793369" y="1105662"/>
                    <a:pt x="1017778" y="713105"/>
                    <a:pt x="1346327" y="472694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989999" y="5836774"/>
            <a:ext cx="1572793" cy="1325292"/>
            <a:chOff x="0" y="0"/>
            <a:chExt cx="1857600" cy="156528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57629" cy="1565275"/>
            </a:xfrm>
            <a:custGeom>
              <a:avLst/>
              <a:gdLst/>
              <a:ahLst/>
              <a:cxnLst/>
              <a:rect l="l" t="t" r="r" b="b"/>
              <a:pathLst>
                <a:path w="1857629" h="1565275">
                  <a:moveTo>
                    <a:pt x="1857629" y="931164"/>
                  </a:moveTo>
                  <a:cubicBezTo>
                    <a:pt x="1265047" y="931164"/>
                    <a:pt x="760603" y="537845"/>
                    <a:pt x="584454" y="0"/>
                  </a:cubicBezTo>
                  <a:cubicBezTo>
                    <a:pt x="0" y="216789"/>
                    <a:pt x="0" y="216789"/>
                    <a:pt x="0" y="216789"/>
                  </a:cubicBezTo>
                  <a:cubicBezTo>
                    <a:pt x="112141" y="569976"/>
                    <a:pt x="320294" y="874903"/>
                    <a:pt x="592455" y="1099693"/>
                  </a:cubicBezTo>
                  <a:cubicBezTo>
                    <a:pt x="536448" y="1444879"/>
                    <a:pt x="536448" y="1444879"/>
                    <a:pt x="536448" y="1444879"/>
                  </a:cubicBezTo>
                  <a:cubicBezTo>
                    <a:pt x="840740" y="1284351"/>
                    <a:pt x="840740" y="1284351"/>
                    <a:pt x="840740" y="1284351"/>
                  </a:cubicBezTo>
                  <a:cubicBezTo>
                    <a:pt x="1137031" y="1461008"/>
                    <a:pt x="1489329" y="1565275"/>
                    <a:pt x="1857629" y="1565275"/>
                  </a:cubicBezTo>
                  <a:lnTo>
                    <a:pt x="1857629" y="931164"/>
                  </a:ln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</p:sp>
      </p:grpSp>
      <p:grpSp>
        <p:nvGrpSpPr>
          <p:cNvPr id="11" name="Group 11"/>
          <p:cNvGrpSpPr/>
          <p:nvPr/>
        </p:nvGrpSpPr>
        <p:grpSpPr>
          <a:xfrm>
            <a:off x="12562792" y="5836774"/>
            <a:ext cx="1572793" cy="1325292"/>
            <a:chOff x="0" y="0"/>
            <a:chExt cx="1857600" cy="156528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57629" cy="1565275"/>
            </a:xfrm>
            <a:custGeom>
              <a:avLst/>
              <a:gdLst/>
              <a:ahLst/>
              <a:cxnLst/>
              <a:rect l="l" t="t" r="r" b="b"/>
              <a:pathLst>
                <a:path w="1857629" h="1565275">
                  <a:moveTo>
                    <a:pt x="1857629" y="216789"/>
                  </a:moveTo>
                  <a:cubicBezTo>
                    <a:pt x="1273048" y="0"/>
                    <a:pt x="1273048" y="0"/>
                    <a:pt x="1273048" y="0"/>
                  </a:cubicBezTo>
                  <a:cubicBezTo>
                    <a:pt x="1096899" y="537845"/>
                    <a:pt x="592455" y="931164"/>
                    <a:pt x="0" y="931164"/>
                  </a:cubicBezTo>
                  <a:cubicBezTo>
                    <a:pt x="0" y="1565275"/>
                    <a:pt x="0" y="1565275"/>
                    <a:pt x="0" y="1565275"/>
                  </a:cubicBezTo>
                  <a:cubicBezTo>
                    <a:pt x="368300" y="1565275"/>
                    <a:pt x="720598" y="1460881"/>
                    <a:pt x="1016889" y="1284351"/>
                  </a:cubicBezTo>
                  <a:cubicBezTo>
                    <a:pt x="1321181" y="1444879"/>
                    <a:pt x="1321181" y="1444879"/>
                    <a:pt x="1321181" y="1444879"/>
                  </a:cubicBezTo>
                  <a:cubicBezTo>
                    <a:pt x="1265174" y="1099693"/>
                    <a:pt x="1265174" y="1099693"/>
                    <a:pt x="1265174" y="1099693"/>
                  </a:cubicBezTo>
                  <a:cubicBezTo>
                    <a:pt x="1537462" y="874903"/>
                    <a:pt x="1745615" y="569849"/>
                    <a:pt x="1857629" y="216662"/>
                  </a:cubicBez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</p:grpSp>
      <p:grpSp>
        <p:nvGrpSpPr>
          <p:cNvPr id="13" name="Group 13"/>
          <p:cNvGrpSpPr/>
          <p:nvPr/>
        </p:nvGrpSpPr>
        <p:grpSpPr>
          <a:xfrm>
            <a:off x="13234582" y="4170101"/>
            <a:ext cx="1137532" cy="1851995"/>
            <a:chOff x="0" y="0"/>
            <a:chExt cx="1343520" cy="218736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343533" cy="2187321"/>
            </a:xfrm>
            <a:custGeom>
              <a:avLst/>
              <a:gdLst/>
              <a:ahLst/>
              <a:cxnLst/>
              <a:rect l="l" t="t" r="r" b="b"/>
              <a:pathLst>
                <a:path w="1343533" h="2187321">
                  <a:moveTo>
                    <a:pt x="1343533" y="897382"/>
                  </a:moveTo>
                  <a:cubicBezTo>
                    <a:pt x="1015619" y="849249"/>
                    <a:pt x="1015619" y="849249"/>
                    <a:pt x="1015619" y="849249"/>
                  </a:cubicBezTo>
                  <a:cubicBezTo>
                    <a:pt x="879729" y="512826"/>
                    <a:pt x="647827" y="216281"/>
                    <a:pt x="351917" y="0"/>
                  </a:cubicBezTo>
                  <a:cubicBezTo>
                    <a:pt x="0" y="472694"/>
                    <a:pt x="0" y="472694"/>
                    <a:pt x="0" y="472694"/>
                  </a:cubicBezTo>
                  <a:cubicBezTo>
                    <a:pt x="327914" y="713105"/>
                    <a:pt x="551815" y="1105662"/>
                    <a:pt x="551815" y="1554353"/>
                  </a:cubicBezTo>
                  <a:cubicBezTo>
                    <a:pt x="551815" y="1698625"/>
                    <a:pt x="527812" y="1842770"/>
                    <a:pt x="479806" y="1971040"/>
                  </a:cubicBezTo>
                  <a:cubicBezTo>
                    <a:pt x="1063625" y="2187321"/>
                    <a:pt x="1063625" y="2187321"/>
                    <a:pt x="1063625" y="2187321"/>
                  </a:cubicBezTo>
                  <a:cubicBezTo>
                    <a:pt x="1127633" y="1995043"/>
                    <a:pt x="1159637" y="1794764"/>
                    <a:pt x="1159637" y="1586357"/>
                  </a:cubicBezTo>
                  <a:cubicBezTo>
                    <a:pt x="1159637" y="1426083"/>
                    <a:pt x="1135634" y="1273937"/>
                    <a:pt x="1103630" y="1129665"/>
                  </a:cubicBezTo>
                  <a:lnTo>
                    <a:pt x="1343533" y="897255"/>
                  </a:lnTo>
                  <a:close/>
                </a:path>
              </a:pathLst>
            </a:custGeom>
            <a:gradFill rotWithShape="1">
              <a:gsLst>
                <a:gs pos="0">
                  <a:srgbClr val="8C52FF">
                    <a:alpha val="100000"/>
                  </a:srgbClr>
                </a:gs>
                <a:gs pos="100000">
                  <a:srgbClr val="00BF63">
                    <a:alpha val="100000"/>
                  </a:srgbClr>
                </a:gs>
              </a:gsLst>
              <a:lin ang="0"/>
            </a:gradFill>
          </p:spPr>
        </p:sp>
      </p:grpSp>
      <p:grpSp>
        <p:nvGrpSpPr>
          <p:cNvPr id="15" name="Group 15"/>
          <p:cNvGrpSpPr/>
          <p:nvPr/>
        </p:nvGrpSpPr>
        <p:grpSpPr>
          <a:xfrm>
            <a:off x="11592293" y="3619013"/>
            <a:ext cx="1940998" cy="951601"/>
            <a:chOff x="0" y="0"/>
            <a:chExt cx="2292480" cy="112392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292477" cy="1123950"/>
            </a:xfrm>
            <a:custGeom>
              <a:avLst/>
              <a:gdLst/>
              <a:ahLst/>
              <a:cxnLst/>
              <a:rect l="l" t="t" r="r" b="b"/>
              <a:pathLst>
                <a:path w="2292477" h="1123950">
                  <a:moveTo>
                    <a:pt x="1290574" y="280924"/>
                  </a:moveTo>
                  <a:cubicBezTo>
                    <a:pt x="1146302" y="0"/>
                    <a:pt x="1146302" y="0"/>
                    <a:pt x="1146302" y="0"/>
                  </a:cubicBezTo>
                  <a:cubicBezTo>
                    <a:pt x="1001903" y="280924"/>
                    <a:pt x="1001903" y="280924"/>
                    <a:pt x="1001903" y="280924"/>
                  </a:cubicBezTo>
                  <a:cubicBezTo>
                    <a:pt x="625221" y="313055"/>
                    <a:pt x="280543" y="441579"/>
                    <a:pt x="0" y="650240"/>
                  </a:cubicBezTo>
                  <a:cubicBezTo>
                    <a:pt x="352679" y="1123950"/>
                    <a:pt x="352679" y="1123950"/>
                    <a:pt x="352679" y="1123950"/>
                  </a:cubicBezTo>
                  <a:cubicBezTo>
                    <a:pt x="577088" y="955294"/>
                    <a:pt x="849630" y="859028"/>
                    <a:pt x="1146302" y="859028"/>
                  </a:cubicBezTo>
                  <a:cubicBezTo>
                    <a:pt x="1442974" y="859028"/>
                    <a:pt x="1715389" y="955421"/>
                    <a:pt x="1939798" y="1123950"/>
                  </a:cubicBezTo>
                  <a:cubicBezTo>
                    <a:pt x="2292477" y="650240"/>
                    <a:pt x="2292477" y="650240"/>
                    <a:pt x="2292477" y="650240"/>
                  </a:cubicBezTo>
                  <a:cubicBezTo>
                    <a:pt x="2011934" y="441452"/>
                    <a:pt x="1667256" y="313055"/>
                    <a:pt x="1290574" y="280924"/>
                  </a:cubicBezTo>
                  <a:close/>
                </a:path>
              </a:pathLst>
            </a:custGeom>
            <a:gradFill rotWithShape="1">
              <a:gsLst>
                <a:gs pos="0">
                  <a:srgbClr val="0097B2">
                    <a:alpha val="100000"/>
                  </a:srgbClr>
                </a:gs>
                <a:gs pos="100000">
                  <a:srgbClr val="7ED957">
                    <a:alpha val="100000"/>
                  </a:srgbClr>
                </a:gs>
              </a:gsLst>
              <a:lin ang="0"/>
            </a:gradFill>
          </p:spPr>
        </p:sp>
      </p:grpSp>
      <p:grpSp>
        <p:nvGrpSpPr>
          <p:cNvPr id="17" name="Group 17"/>
          <p:cNvGrpSpPr/>
          <p:nvPr/>
        </p:nvGrpSpPr>
        <p:grpSpPr>
          <a:xfrm>
            <a:off x="11742867" y="4656569"/>
            <a:ext cx="1639850" cy="1639850"/>
            <a:chOff x="0" y="0"/>
            <a:chExt cx="1936800" cy="1936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936750" cy="1936750"/>
            </a:xfrm>
            <a:custGeom>
              <a:avLst/>
              <a:gdLst/>
              <a:ahLst/>
              <a:cxnLst/>
              <a:rect l="l" t="t" r="r" b="b"/>
              <a:pathLst>
                <a:path w="1936750" h="1936750">
                  <a:moveTo>
                    <a:pt x="0" y="968375"/>
                  </a:moveTo>
                  <a:cubicBezTo>
                    <a:pt x="0" y="433578"/>
                    <a:pt x="433578" y="0"/>
                    <a:pt x="968375" y="0"/>
                  </a:cubicBezTo>
                  <a:cubicBezTo>
                    <a:pt x="1503172" y="0"/>
                    <a:pt x="1936750" y="433578"/>
                    <a:pt x="1936750" y="968375"/>
                  </a:cubicBezTo>
                  <a:cubicBezTo>
                    <a:pt x="1936750" y="1503172"/>
                    <a:pt x="1503172" y="1936750"/>
                    <a:pt x="968375" y="1936750"/>
                  </a:cubicBezTo>
                  <a:cubicBezTo>
                    <a:pt x="433578" y="1936750"/>
                    <a:pt x="0" y="1503172"/>
                    <a:pt x="0" y="968375"/>
                  </a:cubicBezTo>
                  <a:close/>
                </a:path>
              </a:pathLst>
            </a:custGeom>
            <a:solidFill>
              <a:srgbClr val="5271FF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1952573" y="2143148"/>
            <a:ext cx="1222877" cy="1222877"/>
            <a:chOff x="0" y="0"/>
            <a:chExt cx="1444320" cy="14443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44244" cy="1444244"/>
            </a:xfrm>
            <a:custGeom>
              <a:avLst/>
              <a:gdLst/>
              <a:ahLst/>
              <a:cxnLst/>
              <a:rect l="l" t="t" r="r" b="b"/>
              <a:pathLst>
                <a:path w="1444244" h="1444244">
                  <a:moveTo>
                    <a:pt x="0" y="722122"/>
                  </a:moveTo>
                  <a:cubicBezTo>
                    <a:pt x="0" y="323342"/>
                    <a:pt x="323342" y="0"/>
                    <a:pt x="722122" y="0"/>
                  </a:cubicBezTo>
                  <a:cubicBezTo>
                    <a:pt x="1120902" y="0"/>
                    <a:pt x="1444244" y="323342"/>
                    <a:pt x="1444244" y="722122"/>
                  </a:cubicBezTo>
                  <a:cubicBezTo>
                    <a:pt x="1444244" y="1120902"/>
                    <a:pt x="1120902" y="1444244"/>
                    <a:pt x="722122" y="1444244"/>
                  </a:cubicBezTo>
                  <a:cubicBezTo>
                    <a:pt x="323342" y="1444244"/>
                    <a:pt x="0" y="1121029"/>
                    <a:pt x="0" y="7221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4648877" y="4054275"/>
            <a:ext cx="1222877" cy="1223487"/>
            <a:chOff x="0" y="0"/>
            <a:chExt cx="1444320" cy="144504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44244" cy="1445006"/>
            </a:xfrm>
            <a:custGeom>
              <a:avLst/>
              <a:gdLst/>
              <a:ahLst/>
              <a:cxnLst/>
              <a:rect l="l" t="t" r="r" b="b"/>
              <a:pathLst>
                <a:path w="1444244" h="1445006">
                  <a:moveTo>
                    <a:pt x="0" y="722503"/>
                  </a:moveTo>
                  <a:cubicBezTo>
                    <a:pt x="0" y="323469"/>
                    <a:pt x="323342" y="0"/>
                    <a:pt x="722122" y="0"/>
                  </a:cubicBezTo>
                  <a:cubicBezTo>
                    <a:pt x="1120902" y="0"/>
                    <a:pt x="1444244" y="323469"/>
                    <a:pt x="1444244" y="722503"/>
                  </a:cubicBezTo>
                  <a:cubicBezTo>
                    <a:pt x="1444244" y="1121537"/>
                    <a:pt x="1120902" y="1445006"/>
                    <a:pt x="722122" y="1445006"/>
                  </a:cubicBezTo>
                  <a:cubicBezTo>
                    <a:pt x="323342" y="1445006"/>
                    <a:pt x="0" y="1121537"/>
                    <a:pt x="0" y="7225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3643631" y="7167552"/>
            <a:ext cx="1222877" cy="1222877"/>
            <a:chOff x="0" y="0"/>
            <a:chExt cx="1444320" cy="144432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444244" cy="1444244"/>
            </a:xfrm>
            <a:custGeom>
              <a:avLst/>
              <a:gdLst/>
              <a:ahLst/>
              <a:cxnLst/>
              <a:rect l="l" t="t" r="r" b="b"/>
              <a:pathLst>
                <a:path w="1444244" h="1444244">
                  <a:moveTo>
                    <a:pt x="0" y="722122"/>
                  </a:moveTo>
                  <a:cubicBezTo>
                    <a:pt x="0" y="323342"/>
                    <a:pt x="323342" y="0"/>
                    <a:pt x="722122" y="0"/>
                  </a:cubicBezTo>
                  <a:cubicBezTo>
                    <a:pt x="1120902" y="0"/>
                    <a:pt x="1444244" y="323342"/>
                    <a:pt x="1444244" y="722122"/>
                  </a:cubicBezTo>
                  <a:cubicBezTo>
                    <a:pt x="1444244" y="1120902"/>
                    <a:pt x="1120902" y="1444244"/>
                    <a:pt x="722122" y="1444244"/>
                  </a:cubicBezTo>
                  <a:cubicBezTo>
                    <a:pt x="323342" y="1444244"/>
                    <a:pt x="0" y="1121029"/>
                    <a:pt x="0" y="7221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10331620" y="7167552"/>
            <a:ext cx="1222877" cy="1222877"/>
            <a:chOff x="0" y="0"/>
            <a:chExt cx="1444320" cy="144432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444244" cy="1444244"/>
            </a:xfrm>
            <a:custGeom>
              <a:avLst/>
              <a:gdLst/>
              <a:ahLst/>
              <a:cxnLst/>
              <a:rect l="l" t="t" r="r" b="b"/>
              <a:pathLst>
                <a:path w="1444244" h="1444244">
                  <a:moveTo>
                    <a:pt x="0" y="722122"/>
                  </a:moveTo>
                  <a:cubicBezTo>
                    <a:pt x="0" y="323342"/>
                    <a:pt x="323342" y="0"/>
                    <a:pt x="722122" y="0"/>
                  </a:cubicBezTo>
                  <a:cubicBezTo>
                    <a:pt x="1120902" y="0"/>
                    <a:pt x="1444244" y="323342"/>
                    <a:pt x="1444244" y="722122"/>
                  </a:cubicBezTo>
                  <a:cubicBezTo>
                    <a:pt x="1444244" y="1120902"/>
                    <a:pt x="1120902" y="1444244"/>
                    <a:pt x="722122" y="1444244"/>
                  </a:cubicBezTo>
                  <a:cubicBezTo>
                    <a:pt x="323342" y="1444244"/>
                    <a:pt x="0" y="1121029"/>
                    <a:pt x="0" y="72212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9258707" y="4054275"/>
            <a:ext cx="1223487" cy="1223487"/>
            <a:chOff x="0" y="0"/>
            <a:chExt cx="1445040" cy="144504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445006" cy="1445006"/>
            </a:xfrm>
            <a:custGeom>
              <a:avLst/>
              <a:gdLst/>
              <a:ahLst/>
              <a:cxnLst/>
              <a:rect l="l" t="t" r="r" b="b"/>
              <a:pathLst>
                <a:path w="1445006" h="1445006">
                  <a:moveTo>
                    <a:pt x="0" y="722503"/>
                  </a:moveTo>
                  <a:cubicBezTo>
                    <a:pt x="0" y="323469"/>
                    <a:pt x="323469" y="0"/>
                    <a:pt x="722503" y="0"/>
                  </a:cubicBezTo>
                  <a:cubicBezTo>
                    <a:pt x="1121537" y="0"/>
                    <a:pt x="1445006" y="323469"/>
                    <a:pt x="1445006" y="722503"/>
                  </a:cubicBezTo>
                  <a:cubicBezTo>
                    <a:pt x="1445006" y="1121537"/>
                    <a:pt x="1121537" y="1445006"/>
                    <a:pt x="722503" y="1445006"/>
                  </a:cubicBezTo>
                  <a:cubicBezTo>
                    <a:pt x="323469" y="1445006"/>
                    <a:pt x="0" y="1121537"/>
                    <a:pt x="0" y="72250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1554498" y="4399182"/>
            <a:ext cx="2134200" cy="2134200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1" name="TextBox 3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76200" tIns="76200" rIns="76200" bIns="76200" rtlCol="0" anchor="ctr"/>
            <a:lstStyle/>
            <a:p>
              <a:pPr algn="ctr">
                <a:lnSpc>
                  <a:spcPts val="3150"/>
                </a:lnSpc>
              </a:pPr>
              <a:r>
                <a:rPr lang="en-US" sz="2299">
                  <a:solidFill>
                    <a:srgbClr val="FFFFFF"/>
                  </a:solidFill>
                  <a:latin typeface="Open Sauce"/>
                </a:rPr>
                <a:t>Alumnos</a:t>
              </a:r>
            </a:p>
          </p:txBody>
        </p:sp>
      </p:grpSp>
      <p:sp>
        <p:nvSpPr>
          <p:cNvPr id="32" name="Freeform 32"/>
          <p:cNvSpPr/>
          <p:nvPr/>
        </p:nvSpPr>
        <p:spPr>
          <a:xfrm>
            <a:off x="-2507477" y="5474750"/>
            <a:ext cx="2581529" cy="2581529"/>
          </a:xfrm>
          <a:custGeom>
            <a:avLst/>
            <a:gdLst/>
            <a:ahLst/>
            <a:cxnLst/>
            <a:rect l="l" t="t" r="r" b="b"/>
            <a:pathLst>
              <a:path w="2581529" h="2581529">
                <a:moveTo>
                  <a:pt x="0" y="0"/>
                </a:moveTo>
                <a:lnTo>
                  <a:pt x="2581528" y="0"/>
                </a:lnTo>
                <a:lnTo>
                  <a:pt x="2581528" y="2581529"/>
                </a:lnTo>
                <a:lnTo>
                  <a:pt x="0" y="25815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8433770">
            <a:off x="-1335351" y="-1038561"/>
            <a:ext cx="4790663" cy="2404042"/>
          </a:xfrm>
          <a:custGeom>
            <a:avLst/>
            <a:gdLst/>
            <a:ahLst/>
            <a:cxnLst/>
            <a:rect l="l" t="t" r="r" b="b"/>
            <a:pathLst>
              <a:path w="4790663" h="2404042">
                <a:moveTo>
                  <a:pt x="0" y="0"/>
                </a:moveTo>
                <a:lnTo>
                  <a:pt x="4790663" y="0"/>
                </a:lnTo>
                <a:lnTo>
                  <a:pt x="4790663" y="2404042"/>
                </a:lnTo>
                <a:lnTo>
                  <a:pt x="0" y="240404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6251247" y="8642151"/>
            <a:ext cx="1617989" cy="1617989"/>
          </a:xfrm>
          <a:custGeom>
            <a:avLst/>
            <a:gdLst/>
            <a:ahLst/>
            <a:cxnLst/>
            <a:rect l="l" t="t" r="r" b="b"/>
            <a:pathLst>
              <a:path w="1617989" h="1617989">
                <a:moveTo>
                  <a:pt x="0" y="0"/>
                </a:moveTo>
                <a:lnTo>
                  <a:pt x="1617989" y="0"/>
                </a:lnTo>
                <a:lnTo>
                  <a:pt x="1617989" y="1617989"/>
                </a:lnTo>
                <a:lnTo>
                  <a:pt x="0" y="161798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9444255" y="4333195"/>
            <a:ext cx="852391" cy="635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51"/>
              </a:lnSpc>
              <a:spcBef>
                <a:spcPct val="0"/>
              </a:spcBef>
            </a:pPr>
            <a:r>
              <a:rPr lang="en-US" sz="3679">
                <a:solidFill>
                  <a:srgbClr val="004AAD"/>
                </a:solidFill>
                <a:latin typeface="Open Sauce Bold"/>
              </a:rPr>
              <a:t>01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516863" y="7423065"/>
            <a:ext cx="852391" cy="635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51"/>
              </a:lnSpc>
              <a:spcBef>
                <a:spcPct val="0"/>
              </a:spcBef>
            </a:pPr>
            <a:r>
              <a:rPr lang="en-US" sz="3679">
                <a:solidFill>
                  <a:srgbClr val="004AAD"/>
                </a:solidFill>
                <a:latin typeface="Open Sauce Bold"/>
              </a:rPr>
              <a:t>05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136597" y="2392605"/>
            <a:ext cx="852391" cy="635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51"/>
              </a:lnSpc>
              <a:spcBef>
                <a:spcPct val="0"/>
              </a:spcBef>
            </a:pPr>
            <a:r>
              <a:rPr lang="en-US" sz="3679">
                <a:solidFill>
                  <a:srgbClr val="004AAD"/>
                </a:solidFill>
                <a:latin typeface="Open Sauce Bold"/>
              </a:rPr>
              <a:t>02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4834120" y="4333195"/>
            <a:ext cx="852391" cy="635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51"/>
              </a:lnSpc>
              <a:spcBef>
                <a:spcPct val="0"/>
              </a:spcBef>
            </a:pPr>
            <a:r>
              <a:rPr lang="en-US" sz="3679">
                <a:solidFill>
                  <a:srgbClr val="004AAD"/>
                </a:solidFill>
                <a:latin typeface="Open Sauce Bold"/>
              </a:rPr>
              <a:t>03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828874" y="7487972"/>
            <a:ext cx="852391" cy="635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51"/>
              </a:lnSpc>
              <a:spcBef>
                <a:spcPct val="0"/>
              </a:spcBef>
            </a:pPr>
            <a:r>
              <a:rPr lang="en-US" sz="3679">
                <a:solidFill>
                  <a:srgbClr val="004AAD"/>
                </a:solidFill>
                <a:latin typeface="Open Sauce Bold"/>
              </a:rPr>
              <a:t>04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650058" y="3834303"/>
            <a:ext cx="963416" cy="604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82"/>
              </a:lnSpc>
              <a:spcBef>
                <a:spcPct val="0"/>
              </a:spcBef>
            </a:pPr>
            <a:r>
              <a:rPr lang="en-US" sz="3559">
                <a:solidFill>
                  <a:srgbClr val="FFFBFB"/>
                </a:solidFill>
                <a:latin typeface="Open Sauce Bold"/>
              </a:rPr>
              <a:t>01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959432" y="3943042"/>
            <a:ext cx="5530203" cy="406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19"/>
              </a:lnSpc>
              <a:spcBef>
                <a:spcPct val="0"/>
              </a:spcBef>
            </a:pPr>
            <a:r>
              <a:rPr lang="en-US" sz="2371">
                <a:solidFill>
                  <a:srgbClr val="FFFBFB"/>
                </a:solidFill>
                <a:latin typeface="Open Sauce"/>
              </a:rPr>
              <a:t>Ejercicios en línea.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659946" y="4760300"/>
            <a:ext cx="963416" cy="604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82"/>
              </a:lnSpc>
              <a:spcBef>
                <a:spcPct val="0"/>
              </a:spcBef>
            </a:pPr>
            <a:r>
              <a:rPr lang="en-US" sz="3559">
                <a:solidFill>
                  <a:srgbClr val="FFFBFB"/>
                </a:solidFill>
                <a:latin typeface="Open Sauce Bold"/>
              </a:rPr>
              <a:t>02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659946" y="5778852"/>
            <a:ext cx="963416" cy="604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82"/>
              </a:lnSpc>
              <a:spcBef>
                <a:spcPct val="0"/>
              </a:spcBef>
            </a:pPr>
            <a:r>
              <a:rPr lang="en-US" sz="3559">
                <a:solidFill>
                  <a:srgbClr val="FFFBFB"/>
                </a:solidFill>
                <a:latin typeface="Open Sauce Bold"/>
              </a:rPr>
              <a:t>03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659946" y="6707622"/>
            <a:ext cx="963416" cy="604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82"/>
              </a:lnSpc>
              <a:spcBef>
                <a:spcPct val="0"/>
              </a:spcBef>
            </a:pPr>
            <a:r>
              <a:rPr lang="en-US" sz="3559">
                <a:solidFill>
                  <a:srgbClr val="FFFBFB"/>
                </a:solidFill>
                <a:latin typeface="Open Sauce Bold"/>
              </a:rPr>
              <a:t>04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650058" y="7712316"/>
            <a:ext cx="963416" cy="604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82"/>
              </a:lnSpc>
              <a:spcBef>
                <a:spcPct val="0"/>
              </a:spcBef>
            </a:pPr>
            <a:r>
              <a:rPr lang="en-US" sz="3559">
                <a:solidFill>
                  <a:srgbClr val="FFFBFB"/>
                </a:solidFill>
                <a:latin typeface="Open Sauce Bold"/>
              </a:rPr>
              <a:t>05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959432" y="4869039"/>
            <a:ext cx="5530203" cy="406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19"/>
              </a:lnSpc>
              <a:spcBef>
                <a:spcPct val="0"/>
              </a:spcBef>
            </a:pPr>
            <a:r>
              <a:rPr lang="en-US" sz="2371">
                <a:solidFill>
                  <a:srgbClr val="FFFBFB"/>
                </a:solidFill>
                <a:latin typeface="Open Sauce"/>
              </a:rPr>
              <a:t>Material digital.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959432" y="5887591"/>
            <a:ext cx="5530203" cy="406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19"/>
              </a:lnSpc>
              <a:spcBef>
                <a:spcPct val="0"/>
              </a:spcBef>
            </a:pPr>
            <a:r>
              <a:rPr lang="en-US" sz="2371">
                <a:solidFill>
                  <a:srgbClr val="FFFBFB"/>
                </a:solidFill>
                <a:latin typeface="Open Sauce"/>
              </a:rPr>
              <a:t>Profesionalismo.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2959432" y="6816362"/>
            <a:ext cx="5530203" cy="406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19"/>
              </a:lnSpc>
              <a:spcBef>
                <a:spcPct val="0"/>
              </a:spcBef>
            </a:pPr>
            <a:r>
              <a:rPr lang="en-US" sz="2371">
                <a:solidFill>
                  <a:srgbClr val="FFFBFB"/>
                </a:solidFill>
                <a:latin typeface="Open Sauce"/>
              </a:rPr>
              <a:t>Actividades orales.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2959432" y="7796272"/>
            <a:ext cx="5530203" cy="406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19"/>
              </a:lnSpc>
              <a:spcBef>
                <a:spcPct val="0"/>
              </a:spcBef>
            </a:pPr>
            <a:r>
              <a:rPr lang="en-US" sz="2371">
                <a:solidFill>
                  <a:srgbClr val="FFFBFB"/>
                </a:solidFill>
                <a:latin typeface="Open Sauce"/>
              </a:rPr>
              <a:t>Exámenes digitalizados.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60750">
            <a:off x="-4339417" y="-3343619"/>
            <a:ext cx="10788095" cy="7904732"/>
          </a:xfrm>
          <a:custGeom>
            <a:avLst/>
            <a:gdLst/>
            <a:ahLst/>
            <a:cxnLst/>
            <a:rect l="l" t="t" r="r" b="b"/>
            <a:pathLst>
              <a:path w="10788095" h="7904732">
                <a:moveTo>
                  <a:pt x="0" y="0"/>
                </a:moveTo>
                <a:lnTo>
                  <a:pt x="10788095" y="0"/>
                </a:lnTo>
                <a:lnTo>
                  <a:pt x="10788095" y="7904732"/>
                </a:lnTo>
                <a:lnTo>
                  <a:pt x="0" y="79047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9576857" y="2945220"/>
            <a:ext cx="2638650" cy="2638650"/>
          </a:xfrm>
          <a:custGeom>
            <a:avLst/>
            <a:gdLst/>
            <a:ahLst/>
            <a:cxnLst/>
            <a:rect l="l" t="t" r="r" b="b"/>
            <a:pathLst>
              <a:path w="2638650" h="2638650">
                <a:moveTo>
                  <a:pt x="0" y="0"/>
                </a:moveTo>
                <a:lnTo>
                  <a:pt x="2638650" y="0"/>
                </a:lnTo>
                <a:lnTo>
                  <a:pt x="2638650" y="2638651"/>
                </a:lnTo>
                <a:lnTo>
                  <a:pt x="0" y="26386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394653">
            <a:off x="11283322" y="6730287"/>
            <a:ext cx="10788095" cy="7904732"/>
          </a:xfrm>
          <a:custGeom>
            <a:avLst/>
            <a:gdLst/>
            <a:ahLst/>
            <a:cxnLst/>
            <a:rect l="l" t="t" r="r" b="b"/>
            <a:pathLst>
              <a:path w="10788095" h="7904732">
                <a:moveTo>
                  <a:pt x="0" y="0"/>
                </a:moveTo>
                <a:lnTo>
                  <a:pt x="10788096" y="0"/>
                </a:lnTo>
                <a:lnTo>
                  <a:pt x="10788096" y="7904732"/>
                </a:lnTo>
                <a:lnTo>
                  <a:pt x="0" y="79047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12829475" y="2326095"/>
            <a:ext cx="4372498" cy="4369487"/>
            <a:chOff x="0" y="0"/>
            <a:chExt cx="5229360" cy="52257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29352" cy="5225669"/>
            </a:xfrm>
            <a:custGeom>
              <a:avLst/>
              <a:gdLst/>
              <a:ahLst/>
              <a:cxnLst/>
              <a:rect l="l" t="t" r="r" b="b"/>
              <a:pathLst>
                <a:path w="5229352" h="5225669">
                  <a:moveTo>
                    <a:pt x="4609338" y="3167634"/>
                  </a:moveTo>
                  <a:lnTo>
                    <a:pt x="5229352" y="3780282"/>
                  </a:lnTo>
                  <a:lnTo>
                    <a:pt x="5229352" y="0"/>
                  </a:lnTo>
                  <a:lnTo>
                    <a:pt x="1449324" y="0"/>
                  </a:lnTo>
                  <a:lnTo>
                    <a:pt x="2065655" y="616331"/>
                  </a:lnTo>
                  <a:lnTo>
                    <a:pt x="0" y="2674493"/>
                  </a:lnTo>
                  <a:lnTo>
                    <a:pt x="814324" y="3488817"/>
                  </a:lnTo>
                  <a:lnTo>
                    <a:pt x="1792986" y="3354324"/>
                  </a:lnTo>
                  <a:lnTo>
                    <a:pt x="1669669" y="4344162"/>
                  </a:lnTo>
                  <a:lnTo>
                    <a:pt x="2551176" y="5225669"/>
                  </a:lnTo>
                  <a:lnTo>
                    <a:pt x="4609338" y="3167634"/>
                  </a:lnTo>
                  <a:close/>
                </a:path>
              </a:pathLst>
            </a:custGeom>
            <a:solidFill>
              <a:srgbClr val="8C52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505896" y="4652911"/>
            <a:ext cx="4383554" cy="4378605"/>
            <a:chOff x="0" y="0"/>
            <a:chExt cx="5101920" cy="50961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101971" cy="5096129"/>
            </a:xfrm>
            <a:custGeom>
              <a:avLst/>
              <a:gdLst/>
              <a:ahLst/>
              <a:cxnLst/>
              <a:rect l="l" t="t" r="r" b="b"/>
              <a:pathLst>
                <a:path w="5101971" h="5096129">
                  <a:moveTo>
                    <a:pt x="2550922" y="5096129"/>
                  </a:moveTo>
                  <a:lnTo>
                    <a:pt x="5101971" y="2544318"/>
                  </a:lnTo>
                  <a:lnTo>
                    <a:pt x="4175760" y="1625219"/>
                  </a:lnTo>
                  <a:lnTo>
                    <a:pt x="4298950" y="724789"/>
                  </a:lnTo>
                  <a:lnTo>
                    <a:pt x="3398774" y="840613"/>
                  </a:lnTo>
                  <a:lnTo>
                    <a:pt x="2550922" y="0"/>
                  </a:lnTo>
                  <a:lnTo>
                    <a:pt x="1740535" y="803275"/>
                  </a:lnTo>
                  <a:lnTo>
                    <a:pt x="1871218" y="1793367"/>
                  </a:lnTo>
                  <a:lnTo>
                    <a:pt x="885190" y="1662557"/>
                  </a:lnTo>
                  <a:lnTo>
                    <a:pt x="0" y="2544318"/>
                  </a:lnTo>
                  <a:lnTo>
                    <a:pt x="2550922" y="5096129"/>
                  </a:lnTo>
                  <a:close/>
                </a:path>
              </a:pathLst>
            </a:custGeom>
            <a:solidFill>
              <a:srgbClr val="00BF63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242883" y="2362641"/>
            <a:ext cx="4365439" cy="4370991"/>
            <a:chOff x="0" y="0"/>
            <a:chExt cx="5095440" cy="51019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095367" cy="5101844"/>
            </a:xfrm>
            <a:custGeom>
              <a:avLst/>
              <a:gdLst/>
              <a:ahLst/>
              <a:cxnLst/>
              <a:rect l="l" t="t" r="r" b="b"/>
              <a:pathLst>
                <a:path w="5095367" h="5101844">
                  <a:moveTo>
                    <a:pt x="3470402" y="4175633"/>
                  </a:moveTo>
                  <a:lnTo>
                    <a:pt x="4370705" y="4298823"/>
                  </a:lnTo>
                  <a:lnTo>
                    <a:pt x="4254881" y="3398647"/>
                  </a:lnTo>
                  <a:lnTo>
                    <a:pt x="5095367" y="2550795"/>
                  </a:lnTo>
                  <a:lnTo>
                    <a:pt x="2551430" y="0"/>
                  </a:lnTo>
                  <a:lnTo>
                    <a:pt x="0" y="2550922"/>
                  </a:lnTo>
                  <a:lnTo>
                    <a:pt x="814324" y="3365119"/>
                  </a:lnTo>
                  <a:lnTo>
                    <a:pt x="1793113" y="3230626"/>
                  </a:lnTo>
                  <a:lnTo>
                    <a:pt x="1662303" y="4220337"/>
                  </a:lnTo>
                  <a:lnTo>
                    <a:pt x="2551430" y="5101844"/>
                  </a:lnTo>
                  <a:lnTo>
                    <a:pt x="3470402" y="4175633"/>
                  </a:lnTo>
                  <a:close/>
                </a:path>
              </a:pathLst>
            </a:custGeom>
            <a:solidFill>
              <a:srgbClr val="FF3131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5893772" y="4691011"/>
            <a:ext cx="4375641" cy="4375641"/>
            <a:chOff x="0" y="0"/>
            <a:chExt cx="5096160" cy="50961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096129" cy="5096129"/>
            </a:xfrm>
            <a:custGeom>
              <a:avLst/>
              <a:gdLst/>
              <a:ahLst/>
              <a:cxnLst/>
              <a:rect l="l" t="t" r="r" b="b"/>
              <a:pathLst>
                <a:path w="5096129" h="5096129">
                  <a:moveTo>
                    <a:pt x="2544318" y="5096129"/>
                  </a:moveTo>
                  <a:lnTo>
                    <a:pt x="5096129" y="2544318"/>
                  </a:lnTo>
                  <a:lnTo>
                    <a:pt x="4177030" y="1625219"/>
                  </a:lnTo>
                  <a:lnTo>
                    <a:pt x="4292854" y="724789"/>
                  </a:lnTo>
                  <a:lnTo>
                    <a:pt x="3392424" y="840613"/>
                  </a:lnTo>
                  <a:lnTo>
                    <a:pt x="2544318" y="0"/>
                  </a:lnTo>
                  <a:lnTo>
                    <a:pt x="1741043" y="803275"/>
                  </a:lnTo>
                  <a:lnTo>
                    <a:pt x="1864360" y="1793367"/>
                  </a:lnTo>
                  <a:lnTo>
                    <a:pt x="881761" y="1662557"/>
                  </a:lnTo>
                  <a:lnTo>
                    <a:pt x="0" y="2544318"/>
                  </a:lnTo>
                  <a:lnTo>
                    <a:pt x="2544318" y="5096129"/>
                  </a:lnTo>
                  <a:close/>
                </a:path>
              </a:pathLst>
            </a:custGeom>
            <a:solidFill>
              <a:srgbClr val="609DF5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9691457" y="2959953"/>
            <a:ext cx="1468291" cy="1468285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t="-14970" b="-14970"/>
              </a:stretch>
            </a:blipFill>
          </p:spPr>
        </p:sp>
      </p:grp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7741165" y="5625677"/>
            <a:ext cx="1468291" cy="1468285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29831" r="-29831"/>
              </a:stretch>
            </a:blipFill>
          </p:spPr>
        </p:sp>
      </p:grp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5015724" y="2682867"/>
            <a:ext cx="1468291" cy="1468285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t="-14935" b="-14935"/>
              </a:stretch>
            </a:blip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2264384" y="5504505"/>
            <a:ext cx="1468291" cy="1468285"/>
            <a:chOff x="0" y="0"/>
            <a:chExt cx="6350000" cy="634997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t="-15146" b="-15146"/>
              </a:stretch>
            </a:blipFill>
          </p:spPr>
        </p:sp>
      </p:grpSp>
      <p:sp>
        <p:nvSpPr>
          <p:cNvPr id="21" name="TextBox 21"/>
          <p:cNvSpPr txBox="1"/>
          <p:nvPr/>
        </p:nvSpPr>
        <p:spPr>
          <a:xfrm>
            <a:off x="4353232" y="446193"/>
            <a:ext cx="7194641" cy="895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349"/>
              </a:lnSpc>
              <a:spcBef>
                <a:spcPct val="0"/>
              </a:spcBef>
            </a:pPr>
            <a:r>
              <a:rPr lang="en-US" sz="5249" spc="167">
                <a:solidFill>
                  <a:srgbClr val="1E58A7"/>
                </a:solidFill>
                <a:latin typeface="Montserrat Classic Bold"/>
              </a:rPr>
              <a:t>Niveles y duración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353232" y="1598540"/>
            <a:ext cx="7911152" cy="422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73"/>
              </a:lnSpc>
              <a:spcBef>
                <a:spcPct val="0"/>
              </a:spcBef>
            </a:pPr>
            <a:r>
              <a:rPr lang="en-US" sz="2481">
                <a:solidFill>
                  <a:srgbClr val="131211"/>
                </a:solidFill>
                <a:latin typeface="Open Sauce"/>
              </a:rPr>
              <a:t>Contamos con 4 niveles de 6 módulos cada uno.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30994" y="4346831"/>
            <a:ext cx="630493" cy="620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54"/>
              </a:lnSpc>
              <a:spcBef>
                <a:spcPct val="0"/>
              </a:spcBef>
            </a:pPr>
            <a:r>
              <a:rPr lang="en-US" sz="3682" spc="117">
                <a:solidFill>
                  <a:srgbClr val="2E77DE"/>
                </a:solidFill>
                <a:latin typeface="Montserrat Classic Bold"/>
              </a:rPr>
              <a:t>01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06855" y="4512439"/>
            <a:ext cx="3728818" cy="352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71"/>
              </a:lnSpc>
              <a:spcBef>
                <a:spcPct val="0"/>
              </a:spcBef>
            </a:pPr>
            <a:r>
              <a:rPr lang="en-US" sz="2081" spc="203">
                <a:solidFill>
                  <a:srgbClr val="1A1A1A"/>
                </a:solidFill>
                <a:latin typeface="Open Sauce"/>
              </a:rPr>
              <a:t>Elemental 1-6 (6 meses)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85626" y="5317933"/>
            <a:ext cx="921229" cy="620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54"/>
              </a:lnSpc>
              <a:spcBef>
                <a:spcPct val="0"/>
              </a:spcBef>
            </a:pPr>
            <a:r>
              <a:rPr lang="en-US" sz="3682" spc="117">
                <a:solidFill>
                  <a:srgbClr val="2E77DE"/>
                </a:solidFill>
                <a:latin typeface="Montserrat Classic Bold"/>
              </a:rPr>
              <a:t>02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88131" y="6319223"/>
            <a:ext cx="716218" cy="637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94"/>
              </a:lnSpc>
              <a:spcBef>
                <a:spcPct val="0"/>
              </a:spcBef>
            </a:pPr>
            <a:r>
              <a:rPr lang="en-US" sz="3782" spc="121">
                <a:solidFill>
                  <a:srgbClr val="2E77DE"/>
                </a:solidFill>
                <a:latin typeface="Montserrat Classic Bold"/>
              </a:rPr>
              <a:t>03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88131" y="7309006"/>
            <a:ext cx="732999" cy="620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54"/>
              </a:lnSpc>
              <a:spcBef>
                <a:spcPct val="0"/>
              </a:spcBef>
            </a:pPr>
            <a:r>
              <a:rPr lang="en-US" sz="3682" spc="117">
                <a:solidFill>
                  <a:srgbClr val="2E77DE"/>
                </a:solidFill>
                <a:latin typeface="Montserrat Classic Bold"/>
              </a:rPr>
              <a:t>04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506855" y="5466405"/>
            <a:ext cx="4547689" cy="352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71"/>
              </a:lnSpc>
              <a:spcBef>
                <a:spcPct val="0"/>
              </a:spcBef>
            </a:pPr>
            <a:r>
              <a:rPr lang="en-US" sz="2081" spc="203">
                <a:solidFill>
                  <a:srgbClr val="1A1A1A"/>
                </a:solidFill>
                <a:latin typeface="Open Sauce"/>
              </a:rPr>
              <a:t>Supplementary 1-6 (6 meses)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06855" y="6502696"/>
            <a:ext cx="4365852" cy="352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71"/>
              </a:lnSpc>
              <a:spcBef>
                <a:spcPct val="0"/>
              </a:spcBef>
            </a:pPr>
            <a:r>
              <a:rPr lang="en-US" sz="2081" spc="203">
                <a:solidFill>
                  <a:srgbClr val="1A1A1A"/>
                </a:solidFill>
                <a:latin typeface="Open Sauce"/>
              </a:rPr>
              <a:t>Intermedium 1-6 (6 meses)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506855" y="7455250"/>
            <a:ext cx="3728818" cy="352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71"/>
              </a:lnSpc>
              <a:spcBef>
                <a:spcPct val="0"/>
              </a:spcBef>
            </a:pPr>
            <a:r>
              <a:rPr lang="en-US" sz="2081" spc="203">
                <a:solidFill>
                  <a:srgbClr val="1A1A1A"/>
                </a:solidFill>
                <a:latin typeface="Open Sauce"/>
              </a:rPr>
              <a:t>Advanced 1-6 (6 meses)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580484" y="7027288"/>
            <a:ext cx="3002218" cy="620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54"/>
              </a:lnSpc>
              <a:spcBef>
                <a:spcPct val="0"/>
              </a:spcBef>
            </a:pPr>
            <a:r>
              <a:rPr lang="en-US" sz="3682" spc="117">
                <a:solidFill>
                  <a:srgbClr val="FDFBFB"/>
                </a:solidFill>
                <a:latin typeface="Montserrat Classic Bold"/>
              </a:rPr>
              <a:t>Elemental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475311" y="4403974"/>
            <a:ext cx="4061171" cy="4982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35"/>
              </a:lnSpc>
              <a:spcBef>
                <a:spcPct val="0"/>
              </a:spcBef>
            </a:pPr>
            <a:r>
              <a:rPr lang="en-US" sz="2882" spc="92">
                <a:solidFill>
                  <a:srgbClr val="FDFBFB"/>
                </a:solidFill>
                <a:latin typeface="Montserrat Classic Bold"/>
              </a:rPr>
              <a:t>Supplementary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059674" y="6952649"/>
            <a:ext cx="3539602" cy="538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55"/>
              </a:lnSpc>
              <a:spcBef>
                <a:spcPct val="0"/>
              </a:spcBef>
            </a:pPr>
            <a:r>
              <a:rPr lang="en-US" sz="3182" spc="101">
                <a:solidFill>
                  <a:srgbClr val="FDFBFB"/>
                </a:solidFill>
                <a:latin typeface="Montserrat Classic Bold"/>
              </a:rPr>
              <a:t>Intermedium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856097" y="4084477"/>
            <a:ext cx="3002218" cy="620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54"/>
              </a:lnSpc>
              <a:spcBef>
                <a:spcPct val="0"/>
              </a:spcBef>
            </a:pPr>
            <a:r>
              <a:rPr lang="en-US" sz="3682" spc="117">
                <a:solidFill>
                  <a:srgbClr val="FDFBFB"/>
                </a:solidFill>
                <a:latin typeface="Montserrat Classic Bold"/>
              </a:rPr>
              <a:t>Advanced</a:t>
            </a:r>
          </a:p>
        </p:txBody>
      </p:sp>
      <p:sp>
        <p:nvSpPr>
          <p:cNvPr id="35" name="Freeform 35"/>
          <p:cNvSpPr/>
          <p:nvPr/>
        </p:nvSpPr>
        <p:spPr>
          <a:xfrm>
            <a:off x="16592013" y="0"/>
            <a:ext cx="1695987" cy="1695987"/>
          </a:xfrm>
          <a:custGeom>
            <a:avLst/>
            <a:gdLst/>
            <a:ahLst/>
            <a:cxnLst/>
            <a:rect l="l" t="t" r="r" b="b"/>
            <a:pathLst>
              <a:path w="1695987" h="1695987">
                <a:moveTo>
                  <a:pt x="0" y="0"/>
                </a:moveTo>
                <a:lnTo>
                  <a:pt x="1695987" y="0"/>
                </a:lnTo>
                <a:lnTo>
                  <a:pt x="1695987" y="1695987"/>
                </a:lnTo>
                <a:lnTo>
                  <a:pt x="0" y="169598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51422" y="2246853"/>
            <a:ext cx="9015997" cy="6447817"/>
          </a:xfrm>
          <a:custGeom>
            <a:avLst/>
            <a:gdLst/>
            <a:ahLst/>
            <a:cxnLst/>
            <a:rect l="l" t="t" r="r" b="b"/>
            <a:pathLst>
              <a:path w="9015997" h="6447817">
                <a:moveTo>
                  <a:pt x="0" y="0"/>
                </a:moveTo>
                <a:lnTo>
                  <a:pt x="9015996" y="0"/>
                </a:lnTo>
                <a:lnTo>
                  <a:pt x="9015996" y="6447816"/>
                </a:lnTo>
                <a:lnTo>
                  <a:pt x="0" y="64478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729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935080" y="4083261"/>
            <a:ext cx="3104089" cy="328726"/>
          </a:xfrm>
          <a:custGeom>
            <a:avLst/>
            <a:gdLst/>
            <a:ahLst/>
            <a:cxnLst/>
            <a:rect l="l" t="t" r="r" b="b"/>
            <a:pathLst>
              <a:path w="3104089" h="328726">
                <a:moveTo>
                  <a:pt x="0" y="0"/>
                </a:moveTo>
                <a:lnTo>
                  <a:pt x="3104090" y="0"/>
                </a:lnTo>
                <a:lnTo>
                  <a:pt x="3104090" y="328725"/>
                </a:lnTo>
                <a:lnTo>
                  <a:pt x="0" y="3287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6495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9144000" y="2161286"/>
            <a:ext cx="4676200" cy="2017104"/>
            <a:chOff x="0" y="0"/>
            <a:chExt cx="942147" cy="406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942147" cy="406400"/>
            </a:xfrm>
            <a:custGeom>
              <a:avLst/>
              <a:gdLst/>
              <a:ahLst/>
              <a:cxnLst/>
              <a:rect l="l" t="t" r="r" b="b"/>
              <a:pathLst>
                <a:path w="942147" h="406400">
                  <a:moveTo>
                    <a:pt x="738947" y="0"/>
                  </a:moveTo>
                  <a:cubicBezTo>
                    <a:pt x="851171" y="0"/>
                    <a:pt x="942147" y="90976"/>
                    <a:pt x="942147" y="203200"/>
                  </a:cubicBezTo>
                  <a:cubicBezTo>
                    <a:pt x="942147" y="315424"/>
                    <a:pt x="851171" y="406400"/>
                    <a:pt x="73894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E77DE"/>
            </a:solidFill>
            <a:ln cap="sq">
              <a:noFill/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942147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1811575" y="2218353"/>
            <a:ext cx="1898259" cy="1890844"/>
            <a:chOff x="0" y="0"/>
            <a:chExt cx="6502400" cy="6477000"/>
          </a:xfrm>
        </p:grpSpPr>
        <p:sp>
          <p:nvSpPr>
            <p:cNvPr id="8" name="Freeform 8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-24642" r="-24642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BFB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9935080" y="6333961"/>
            <a:ext cx="3104089" cy="328726"/>
          </a:xfrm>
          <a:custGeom>
            <a:avLst/>
            <a:gdLst/>
            <a:ahLst/>
            <a:cxnLst/>
            <a:rect l="l" t="t" r="r" b="b"/>
            <a:pathLst>
              <a:path w="3104089" h="328726">
                <a:moveTo>
                  <a:pt x="0" y="0"/>
                </a:moveTo>
                <a:lnTo>
                  <a:pt x="3104090" y="0"/>
                </a:lnTo>
                <a:lnTo>
                  <a:pt x="3104090" y="328726"/>
                </a:lnTo>
                <a:lnTo>
                  <a:pt x="0" y="3287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6495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9144000" y="4411986"/>
            <a:ext cx="4676200" cy="2017104"/>
            <a:chOff x="0" y="0"/>
            <a:chExt cx="942147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42147" cy="406400"/>
            </a:xfrm>
            <a:custGeom>
              <a:avLst/>
              <a:gdLst/>
              <a:ahLst/>
              <a:cxnLst/>
              <a:rect l="l" t="t" r="r" b="b"/>
              <a:pathLst>
                <a:path w="942147" h="406400">
                  <a:moveTo>
                    <a:pt x="738947" y="0"/>
                  </a:moveTo>
                  <a:cubicBezTo>
                    <a:pt x="851171" y="0"/>
                    <a:pt x="942147" y="90976"/>
                    <a:pt x="942147" y="203200"/>
                  </a:cubicBezTo>
                  <a:cubicBezTo>
                    <a:pt x="942147" y="315424"/>
                    <a:pt x="851171" y="406400"/>
                    <a:pt x="73894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E77DE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942147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1811575" y="4469054"/>
            <a:ext cx="1898259" cy="1890844"/>
            <a:chOff x="0" y="0"/>
            <a:chExt cx="6502400" cy="6477000"/>
          </a:xfrm>
        </p:grpSpPr>
        <p:sp>
          <p:nvSpPr>
            <p:cNvPr id="15" name="Freeform 15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6"/>
              <a:stretch>
                <a:fillRect l="185" r="185" b="-87641"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BFB"/>
            </a:solidFill>
          </p:spPr>
        </p:sp>
      </p:grpSp>
      <p:sp>
        <p:nvSpPr>
          <p:cNvPr id="17" name="Freeform 17"/>
          <p:cNvSpPr/>
          <p:nvPr/>
        </p:nvSpPr>
        <p:spPr>
          <a:xfrm>
            <a:off x="9935080" y="8733396"/>
            <a:ext cx="3104089" cy="328726"/>
          </a:xfrm>
          <a:custGeom>
            <a:avLst/>
            <a:gdLst/>
            <a:ahLst/>
            <a:cxnLst/>
            <a:rect l="l" t="t" r="r" b="b"/>
            <a:pathLst>
              <a:path w="3104089" h="328726">
                <a:moveTo>
                  <a:pt x="0" y="0"/>
                </a:moveTo>
                <a:lnTo>
                  <a:pt x="3104090" y="0"/>
                </a:lnTo>
                <a:lnTo>
                  <a:pt x="3104090" y="328726"/>
                </a:lnTo>
                <a:lnTo>
                  <a:pt x="0" y="3287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6495"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9144000" y="6811421"/>
            <a:ext cx="4676200" cy="2017104"/>
            <a:chOff x="0" y="0"/>
            <a:chExt cx="942147" cy="4064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942147" cy="406400"/>
            </a:xfrm>
            <a:custGeom>
              <a:avLst/>
              <a:gdLst/>
              <a:ahLst/>
              <a:cxnLst/>
              <a:rect l="l" t="t" r="r" b="b"/>
              <a:pathLst>
                <a:path w="942147" h="406400">
                  <a:moveTo>
                    <a:pt x="738947" y="0"/>
                  </a:moveTo>
                  <a:cubicBezTo>
                    <a:pt x="851171" y="0"/>
                    <a:pt x="942147" y="90976"/>
                    <a:pt x="942147" y="203200"/>
                  </a:cubicBezTo>
                  <a:cubicBezTo>
                    <a:pt x="942147" y="315424"/>
                    <a:pt x="851171" y="406400"/>
                    <a:pt x="73894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E77DE"/>
            </a:solidFill>
            <a:ln cap="sq">
              <a:noFill/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942147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1811575" y="6868488"/>
            <a:ext cx="1898259" cy="1890844"/>
            <a:chOff x="0" y="0"/>
            <a:chExt cx="6502400" cy="6477000"/>
          </a:xfrm>
        </p:grpSpPr>
        <p:sp>
          <p:nvSpPr>
            <p:cNvPr id="22" name="Freeform 22"/>
            <p:cNvSpPr/>
            <p:nvPr/>
          </p:nvSpPr>
          <p:spPr>
            <a:xfrm>
              <a:off x="-23042" y="119185"/>
              <a:ext cx="6542159" cy="6244242"/>
            </a:xfrm>
            <a:custGeom>
              <a:avLst/>
              <a:gdLst/>
              <a:ahLst/>
              <a:cxnLst/>
              <a:rect l="l" t="t" r="r" b="b"/>
              <a:pathLst>
                <a:path w="6542159" h="6244242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7"/>
              <a:stretch>
                <a:fillRect l="-29378" r="-29378"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73038" y="66269"/>
              <a:ext cx="6350000" cy="6349987"/>
            </a:xfrm>
            <a:custGeom>
              <a:avLst/>
              <a:gdLst/>
              <a:ahLst/>
              <a:cxnLst/>
              <a:rect l="l" t="t" r="r" b="b"/>
              <a:pathLst>
                <a:path w="6350000" h="6349987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FBFB"/>
            </a:solidFill>
          </p:spPr>
        </p:sp>
      </p:grpSp>
      <p:sp>
        <p:nvSpPr>
          <p:cNvPr id="24" name="Freeform 24"/>
          <p:cNvSpPr/>
          <p:nvPr/>
        </p:nvSpPr>
        <p:spPr>
          <a:xfrm rot="2087323">
            <a:off x="15554786" y="4781802"/>
            <a:ext cx="4280319" cy="8560638"/>
          </a:xfrm>
          <a:custGeom>
            <a:avLst/>
            <a:gdLst/>
            <a:ahLst/>
            <a:cxnLst/>
            <a:rect l="l" t="t" r="r" b="b"/>
            <a:pathLst>
              <a:path w="4280319" h="8560638">
                <a:moveTo>
                  <a:pt x="0" y="0"/>
                </a:moveTo>
                <a:lnTo>
                  <a:pt x="4280319" y="0"/>
                </a:lnTo>
                <a:lnTo>
                  <a:pt x="4280319" y="8560639"/>
                </a:lnTo>
                <a:lnTo>
                  <a:pt x="0" y="856063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4287880" y="2466813"/>
            <a:ext cx="1305866" cy="1201397"/>
          </a:xfrm>
          <a:custGeom>
            <a:avLst/>
            <a:gdLst/>
            <a:ahLst/>
            <a:cxnLst/>
            <a:rect l="l" t="t" r="r" b="b"/>
            <a:pathLst>
              <a:path w="1305866" h="1201397">
                <a:moveTo>
                  <a:pt x="0" y="0"/>
                </a:moveTo>
                <a:lnTo>
                  <a:pt x="1305867" y="0"/>
                </a:lnTo>
                <a:lnTo>
                  <a:pt x="1305867" y="1201397"/>
                </a:lnTo>
                <a:lnTo>
                  <a:pt x="0" y="12013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10265687">
            <a:off x="15013212" y="-2745331"/>
            <a:ext cx="6494734" cy="5502811"/>
          </a:xfrm>
          <a:custGeom>
            <a:avLst/>
            <a:gdLst/>
            <a:ahLst/>
            <a:cxnLst/>
            <a:rect l="l" t="t" r="r" b="b"/>
            <a:pathLst>
              <a:path w="6494734" h="5502811">
                <a:moveTo>
                  <a:pt x="0" y="0"/>
                </a:moveTo>
                <a:lnTo>
                  <a:pt x="6494734" y="0"/>
                </a:lnTo>
                <a:lnTo>
                  <a:pt x="6494734" y="5502812"/>
                </a:lnTo>
                <a:lnTo>
                  <a:pt x="0" y="550281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350265" y="4249588"/>
            <a:ext cx="7265068" cy="622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050"/>
              </a:lnSpc>
              <a:spcBef>
                <a:spcPct val="0"/>
              </a:spcBef>
            </a:pPr>
            <a:r>
              <a:rPr lang="en-US" sz="3607" spc="115">
                <a:solidFill>
                  <a:srgbClr val="FFFBFB"/>
                </a:solidFill>
                <a:latin typeface="Montserrat Classic Bold"/>
              </a:rPr>
              <a:t>Método 100% conversacional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798837" y="2703941"/>
            <a:ext cx="2012738" cy="76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1"/>
              </a:lnSpc>
            </a:pPr>
            <a:r>
              <a:rPr lang="en-US" sz="2501" spc="125">
                <a:solidFill>
                  <a:srgbClr val="FFFBFB"/>
                </a:solidFill>
                <a:latin typeface="Open Sauce Bold"/>
              </a:rPr>
              <a:t>Clases divertidas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193751" y="5095159"/>
            <a:ext cx="2617824" cy="76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1"/>
              </a:lnSpc>
            </a:pPr>
            <a:r>
              <a:rPr lang="en-US" sz="2501" spc="125">
                <a:solidFill>
                  <a:srgbClr val="FFFBFB"/>
                </a:solidFill>
                <a:latin typeface="Open Sauce Bold"/>
              </a:rPr>
              <a:t>Profesores profesionales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723503" y="7577087"/>
            <a:ext cx="2012738" cy="760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1"/>
              </a:lnSpc>
            </a:pPr>
            <a:r>
              <a:rPr lang="en-US" sz="2501" spc="125">
                <a:solidFill>
                  <a:srgbClr val="FFFBFB"/>
                </a:solidFill>
                <a:latin typeface="Open Sauce Bold"/>
              </a:rPr>
              <a:t>Reportes mensuales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37176" y="5845829"/>
            <a:ext cx="5721890" cy="12954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46"/>
              </a:lnSpc>
            </a:pPr>
            <a:r>
              <a:rPr lang="en-US" sz="2872" spc="143">
                <a:solidFill>
                  <a:srgbClr val="FFFBFB"/>
                </a:solidFill>
                <a:latin typeface="Open Sauce"/>
              </a:rPr>
              <a:t>Nuestros alumnos hablan el idioma a adquirir desde la primera clase.</a:t>
            </a:r>
          </a:p>
        </p:txBody>
      </p:sp>
      <p:sp>
        <p:nvSpPr>
          <p:cNvPr id="32" name="Freeform 32"/>
          <p:cNvSpPr/>
          <p:nvPr/>
        </p:nvSpPr>
        <p:spPr>
          <a:xfrm>
            <a:off x="-10818" y="6075"/>
            <a:ext cx="1695987" cy="1695987"/>
          </a:xfrm>
          <a:custGeom>
            <a:avLst/>
            <a:gdLst/>
            <a:ahLst/>
            <a:cxnLst/>
            <a:rect l="l" t="t" r="r" b="b"/>
            <a:pathLst>
              <a:path w="1695987" h="1695987">
                <a:moveTo>
                  <a:pt x="0" y="0"/>
                </a:moveTo>
                <a:lnTo>
                  <a:pt x="1695987" y="0"/>
                </a:lnTo>
                <a:lnTo>
                  <a:pt x="1695987" y="1695986"/>
                </a:lnTo>
                <a:lnTo>
                  <a:pt x="0" y="169598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78948">
            <a:off x="-2292622" y="-8527727"/>
            <a:ext cx="14150914" cy="14150914"/>
          </a:xfrm>
          <a:custGeom>
            <a:avLst/>
            <a:gdLst/>
            <a:ahLst/>
            <a:cxnLst/>
            <a:rect l="l" t="t" r="r" b="b"/>
            <a:pathLst>
              <a:path w="14150914" h="14150914">
                <a:moveTo>
                  <a:pt x="0" y="0"/>
                </a:moveTo>
                <a:lnTo>
                  <a:pt x="14150915" y="0"/>
                </a:lnTo>
                <a:lnTo>
                  <a:pt x="14150915" y="14150915"/>
                </a:lnTo>
                <a:lnTo>
                  <a:pt x="0" y="141509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3143206">
            <a:off x="20088959" y="25456"/>
            <a:ext cx="3975947" cy="7951895"/>
          </a:xfrm>
          <a:custGeom>
            <a:avLst/>
            <a:gdLst/>
            <a:ahLst/>
            <a:cxnLst/>
            <a:rect l="l" t="t" r="r" b="b"/>
            <a:pathLst>
              <a:path w="3975947" h="7951895">
                <a:moveTo>
                  <a:pt x="0" y="0"/>
                </a:moveTo>
                <a:lnTo>
                  <a:pt x="3975947" y="0"/>
                </a:lnTo>
                <a:lnTo>
                  <a:pt x="3975947" y="7951894"/>
                </a:lnTo>
                <a:lnTo>
                  <a:pt x="0" y="7951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15119" y="1633949"/>
            <a:ext cx="3757289" cy="375728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203485" y="2246742"/>
            <a:ext cx="7325553" cy="840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563"/>
              </a:lnSpc>
            </a:pPr>
            <a:r>
              <a:rPr lang="en-US" sz="5707" spc="159">
                <a:solidFill>
                  <a:srgbClr val="FFFFFF"/>
                </a:solidFill>
                <a:latin typeface="Montserrat Classic Bold"/>
              </a:rPr>
              <a:t>Clases en línea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99961" y="4765023"/>
            <a:ext cx="3757289" cy="375728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547812" y="8395758"/>
            <a:ext cx="3653438" cy="1053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99"/>
              </a:lnSpc>
            </a:pPr>
            <a:r>
              <a:rPr lang="en-US" sz="2434" spc="68">
                <a:solidFill>
                  <a:srgbClr val="1A1A1A"/>
                </a:solidFill>
                <a:latin typeface="Open Sauce"/>
              </a:rPr>
              <a:t>De asistencia de nuestros alumnos a clases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479753" y="5354492"/>
            <a:ext cx="2428021" cy="1053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99"/>
              </a:lnSpc>
            </a:pPr>
            <a:r>
              <a:rPr lang="en-US" sz="2434" spc="68">
                <a:solidFill>
                  <a:srgbClr val="1A1A1A"/>
                </a:solidFill>
                <a:latin typeface="Open Sauce"/>
              </a:rPr>
              <a:t>Satisfacción de nuestros clientes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374531" y="2687603"/>
            <a:ext cx="2443502" cy="714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826"/>
              </a:lnSpc>
              <a:spcBef>
                <a:spcPct val="0"/>
              </a:spcBef>
            </a:pPr>
            <a:r>
              <a:rPr lang="en-US" sz="4162" spc="-20">
                <a:solidFill>
                  <a:srgbClr val="FFFBFB"/>
                </a:solidFill>
                <a:latin typeface="Montserrat Classic Bold"/>
              </a:rPr>
              <a:t>€ 3.300</a:t>
            </a:r>
          </a:p>
        </p:txBody>
      </p:sp>
      <p:sp>
        <p:nvSpPr>
          <p:cNvPr id="10" name="Freeform 10"/>
          <p:cNvSpPr/>
          <p:nvPr/>
        </p:nvSpPr>
        <p:spPr>
          <a:xfrm rot="-664239">
            <a:off x="2819249" y="6556171"/>
            <a:ext cx="4807548" cy="2893270"/>
          </a:xfrm>
          <a:custGeom>
            <a:avLst/>
            <a:gdLst/>
            <a:ahLst/>
            <a:cxnLst/>
            <a:rect l="l" t="t" r="r" b="b"/>
            <a:pathLst>
              <a:path w="4807548" h="2893270">
                <a:moveTo>
                  <a:pt x="0" y="0"/>
                </a:moveTo>
                <a:lnTo>
                  <a:pt x="4807548" y="0"/>
                </a:lnTo>
                <a:lnTo>
                  <a:pt x="4807548" y="2893270"/>
                </a:lnTo>
                <a:lnTo>
                  <a:pt x="0" y="28932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 rot="-664239">
            <a:off x="3350739" y="8082905"/>
            <a:ext cx="4405979" cy="1128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223"/>
              </a:lnSpc>
              <a:spcBef>
                <a:spcPct val="0"/>
              </a:spcBef>
            </a:pPr>
            <a:r>
              <a:rPr lang="en-US" sz="6588" spc="-32">
                <a:solidFill>
                  <a:srgbClr val="FFFBFB"/>
                </a:solidFill>
                <a:latin typeface="Montserrat Classic Bold"/>
              </a:rPr>
              <a:t>50% </a:t>
            </a:r>
          </a:p>
        </p:txBody>
      </p:sp>
      <p:sp>
        <p:nvSpPr>
          <p:cNvPr id="12" name="Freeform 12"/>
          <p:cNvSpPr/>
          <p:nvPr/>
        </p:nvSpPr>
        <p:spPr>
          <a:xfrm rot="-664239">
            <a:off x="4489136" y="6802466"/>
            <a:ext cx="1286478" cy="1474089"/>
          </a:xfrm>
          <a:custGeom>
            <a:avLst/>
            <a:gdLst/>
            <a:ahLst/>
            <a:cxnLst/>
            <a:rect l="l" t="t" r="r" b="b"/>
            <a:pathLst>
              <a:path w="1286478" h="1474089">
                <a:moveTo>
                  <a:pt x="0" y="0"/>
                </a:moveTo>
                <a:lnTo>
                  <a:pt x="1286477" y="0"/>
                </a:lnTo>
                <a:lnTo>
                  <a:pt x="1286477" y="1474089"/>
                </a:lnTo>
                <a:lnTo>
                  <a:pt x="0" y="14740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6303208">
            <a:off x="17078480" y="7333473"/>
            <a:ext cx="4752708" cy="4752708"/>
          </a:xfrm>
          <a:custGeom>
            <a:avLst/>
            <a:gdLst/>
            <a:ahLst/>
            <a:cxnLst/>
            <a:rect l="l" t="t" r="r" b="b"/>
            <a:pathLst>
              <a:path w="4752708" h="4752708">
                <a:moveTo>
                  <a:pt x="0" y="0"/>
                </a:moveTo>
                <a:lnTo>
                  <a:pt x="4752708" y="0"/>
                </a:lnTo>
                <a:lnTo>
                  <a:pt x="4752708" y="4752708"/>
                </a:lnTo>
                <a:lnTo>
                  <a:pt x="0" y="47527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592013" y="0"/>
            <a:ext cx="1695987" cy="1695987"/>
          </a:xfrm>
          <a:custGeom>
            <a:avLst/>
            <a:gdLst/>
            <a:ahLst/>
            <a:cxnLst/>
            <a:rect l="l" t="t" r="r" b="b"/>
            <a:pathLst>
              <a:path w="1695987" h="1695987">
                <a:moveTo>
                  <a:pt x="0" y="0"/>
                </a:moveTo>
                <a:lnTo>
                  <a:pt x="1695987" y="0"/>
                </a:lnTo>
                <a:lnTo>
                  <a:pt x="1695987" y="1695987"/>
                </a:lnTo>
                <a:lnTo>
                  <a:pt x="0" y="169598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111" b="-9111"/>
            </a:stretch>
          </a:blipFill>
        </p:spPr>
      </p:sp>
      <p:sp>
        <p:nvSpPr>
          <p:cNvPr id="3" name="Freeform 3"/>
          <p:cNvSpPr/>
          <p:nvPr/>
        </p:nvSpPr>
        <p:spPr>
          <a:xfrm rot="5867434">
            <a:off x="-6952736" y="-4825500"/>
            <a:ext cx="18076661" cy="13245263"/>
          </a:xfrm>
          <a:custGeom>
            <a:avLst/>
            <a:gdLst/>
            <a:ahLst/>
            <a:cxnLst/>
            <a:rect l="l" t="t" r="r" b="b"/>
            <a:pathLst>
              <a:path w="18076661" h="13245263">
                <a:moveTo>
                  <a:pt x="0" y="0"/>
                </a:moveTo>
                <a:lnTo>
                  <a:pt x="18076661" y="0"/>
                </a:lnTo>
                <a:lnTo>
                  <a:pt x="18076661" y="13245263"/>
                </a:lnTo>
                <a:lnTo>
                  <a:pt x="0" y="132452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9394653">
            <a:off x="8220969" y="4075792"/>
            <a:ext cx="18076661" cy="13245263"/>
          </a:xfrm>
          <a:custGeom>
            <a:avLst/>
            <a:gdLst/>
            <a:ahLst/>
            <a:cxnLst/>
            <a:rect l="l" t="t" r="r" b="b"/>
            <a:pathLst>
              <a:path w="18076661" h="13245263">
                <a:moveTo>
                  <a:pt x="0" y="0"/>
                </a:moveTo>
                <a:lnTo>
                  <a:pt x="18076662" y="0"/>
                </a:lnTo>
                <a:lnTo>
                  <a:pt x="18076662" y="13245262"/>
                </a:lnTo>
                <a:lnTo>
                  <a:pt x="0" y="132452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960823" y="2514264"/>
            <a:ext cx="4362002" cy="4362002"/>
          </a:xfrm>
          <a:custGeom>
            <a:avLst/>
            <a:gdLst/>
            <a:ahLst/>
            <a:cxnLst/>
            <a:rect l="l" t="t" r="r" b="b"/>
            <a:pathLst>
              <a:path w="4362002" h="4362002">
                <a:moveTo>
                  <a:pt x="0" y="0"/>
                </a:moveTo>
                <a:lnTo>
                  <a:pt x="4362001" y="0"/>
                </a:lnTo>
                <a:lnTo>
                  <a:pt x="4362001" y="4362002"/>
                </a:lnTo>
                <a:lnTo>
                  <a:pt x="0" y="43620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085594" y="3402313"/>
            <a:ext cx="5165289" cy="1741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79"/>
              </a:lnSpc>
            </a:pPr>
            <a:r>
              <a:rPr lang="en-US" sz="10199">
                <a:solidFill>
                  <a:srgbClr val="FDFBFB"/>
                </a:solidFill>
                <a:latin typeface="Open Sans Bold"/>
              </a:rPr>
              <a:t>Gracias.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</Words>
  <Application>Microsoft Office PowerPoint</Application>
  <PresentationFormat>Personalizado</PresentationFormat>
  <Paragraphs>52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Montserrat Classic Bold</vt:lpstr>
      <vt:lpstr>Open Sans Bold</vt:lpstr>
      <vt:lpstr>Calibri</vt:lpstr>
      <vt:lpstr>Open Sauce Bold</vt:lpstr>
      <vt:lpstr>Open Sauce</vt:lpstr>
      <vt:lpstr>Montserrat Classic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 Interesados</dc:title>
  <dc:creator>Mike Ponce</dc:creator>
  <cp:lastModifiedBy>Mike Ponce</cp:lastModifiedBy>
  <cp:revision>1</cp:revision>
  <dcterms:created xsi:type="dcterms:W3CDTF">2006-08-16T00:00:00Z</dcterms:created>
  <dcterms:modified xsi:type="dcterms:W3CDTF">2024-05-09T22:49:44Z</dcterms:modified>
  <dc:identifier>DAFmrJfqbHQ</dc:identifier>
</cp:coreProperties>
</file>