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Montaser Arabic" panose="020B0604020202020204" charset="-78"/>
      <p:regular r:id="rId13"/>
    </p:embeddedFont>
    <p:embeddedFont>
      <p:font typeface="Montaser Arabic Bold" panose="020B0604020202020204" charset="-78"/>
      <p:regular r:id="rId14"/>
    </p:embeddedFont>
    <p:embeddedFont>
      <p:font typeface="Nourd Bold" panose="020B0604020202020204" charset="0"/>
      <p:regular r:id="rId15"/>
    </p:embeddedFont>
    <p:embeddedFont>
      <p:font typeface="Nourd Bold Bold" panose="020B0604020202020204" charset="0"/>
      <p:regular r:id="rId16"/>
    </p:embeddedFont>
    <p:embeddedFont>
      <p:font typeface="Open Sans 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2" d="100"/>
          <a:sy n="62" d="100"/>
        </p:scale>
        <p:origin x="27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DE57DA-8D1A-4169-91EE-A67523BCBE5F}" type="datetimeFigureOut">
              <a:rPr lang="es-MX" smtClean="0"/>
              <a:t>09/05/2024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38EC1B-9996-4D90-A270-CECABB5A1DA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8800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8EC1B-9996-4D90-A270-CECABB5A1DA3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2739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svg"/><Relationship Id="rId7" Type="http://schemas.openxmlformats.org/officeDocument/2006/relationships/image" Target="../media/image14.svg"/><Relationship Id="rId12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2.svg"/><Relationship Id="rId10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41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005251"/>
            <a:ext cx="18275803" cy="3276600"/>
          </a:xfrm>
          <a:custGeom>
            <a:avLst/>
            <a:gdLst/>
            <a:ahLst/>
            <a:cxnLst/>
            <a:rect l="l" t="t" r="r" b="b"/>
            <a:pathLst>
              <a:path w="18275803" h="7630148">
                <a:moveTo>
                  <a:pt x="0" y="0"/>
                </a:moveTo>
                <a:lnTo>
                  <a:pt x="18275803" y="0"/>
                </a:lnTo>
                <a:lnTo>
                  <a:pt x="18275803" y="7630148"/>
                </a:lnTo>
                <a:lnTo>
                  <a:pt x="0" y="76301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70112" y="1398745"/>
            <a:ext cx="4686049" cy="4686049"/>
          </a:xfrm>
          <a:custGeom>
            <a:avLst/>
            <a:gdLst/>
            <a:ahLst/>
            <a:cxnLst/>
            <a:rect l="l" t="t" r="r" b="b"/>
            <a:pathLst>
              <a:path w="4686049" h="4686049">
                <a:moveTo>
                  <a:pt x="0" y="0"/>
                </a:moveTo>
                <a:lnTo>
                  <a:pt x="4686049" y="0"/>
                </a:lnTo>
                <a:lnTo>
                  <a:pt x="4686049" y="4686049"/>
                </a:lnTo>
                <a:lnTo>
                  <a:pt x="0" y="46860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534400" y="3281749"/>
            <a:ext cx="6851700" cy="13589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 dirty="0" err="1">
                <a:solidFill>
                  <a:srgbClr val="FFFFFF"/>
                </a:solidFill>
                <a:latin typeface="Open Sans Bold"/>
              </a:rPr>
              <a:t>Presentación</a:t>
            </a:r>
            <a:endParaRPr lang="en-US" sz="7999" dirty="0">
              <a:solidFill>
                <a:srgbClr val="FFFFFF"/>
              </a:solidFill>
              <a:latin typeface="Open Sans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41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87000"/>
            <a:chOff x="0" y="0"/>
            <a:chExt cx="1219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/>
            <a:srcRect l="12234" t="6143" r="32146"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0" y="8380736"/>
            <a:ext cx="9131803" cy="1906264"/>
          </a:xfrm>
          <a:custGeom>
            <a:avLst/>
            <a:gdLst/>
            <a:ahLst/>
            <a:cxnLst/>
            <a:rect l="l" t="t" r="r" b="b"/>
            <a:pathLst>
              <a:path w="9131803" h="3812528">
                <a:moveTo>
                  <a:pt x="0" y="0"/>
                </a:moveTo>
                <a:lnTo>
                  <a:pt x="9131803" y="0"/>
                </a:lnTo>
                <a:lnTo>
                  <a:pt x="9131803" y="3812528"/>
                </a:lnTo>
                <a:lnTo>
                  <a:pt x="0" y="38125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527802" y="318008"/>
            <a:ext cx="2076199" cy="2076199"/>
          </a:xfrm>
          <a:custGeom>
            <a:avLst/>
            <a:gdLst/>
            <a:ahLst/>
            <a:cxnLst/>
            <a:rect l="l" t="t" r="r" b="b"/>
            <a:pathLst>
              <a:path w="2076199" h="2076199">
                <a:moveTo>
                  <a:pt x="0" y="0"/>
                </a:moveTo>
                <a:lnTo>
                  <a:pt x="2076199" y="0"/>
                </a:lnTo>
                <a:lnTo>
                  <a:pt x="2076199" y="2076199"/>
                </a:lnTo>
                <a:lnTo>
                  <a:pt x="0" y="20761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68171" y="4219396"/>
            <a:ext cx="8007720" cy="4371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1"/>
              </a:lnSpc>
            </a:pPr>
            <a:r>
              <a:rPr lang="en-US" sz="3407">
                <a:solidFill>
                  <a:srgbClr val="FFFFFF"/>
                </a:solidFill>
                <a:latin typeface="Montaser Arabic"/>
              </a:rPr>
              <a:t>Empresa 100% mexicana.</a:t>
            </a:r>
          </a:p>
          <a:p>
            <a:pPr algn="ctr">
              <a:lnSpc>
                <a:spcPts val="5111"/>
              </a:lnSpc>
            </a:pPr>
            <a:r>
              <a:rPr lang="en-US" sz="3407">
                <a:solidFill>
                  <a:srgbClr val="FFFFFF"/>
                </a:solidFill>
                <a:latin typeface="Montaser Arabic"/>
              </a:rPr>
              <a:t>Somos una opción para las personas,</a:t>
            </a:r>
          </a:p>
          <a:p>
            <a:pPr algn="ctr">
              <a:lnSpc>
                <a:spcPts val="5111"/>
              </a:lnSpc>
            </a:pPr>
            <a:r>
              <a:rPr lang="en-US" sz="3407">
                <a:solidFill>
                  <a:srgbClr val="FFFFFF"/>
                </a:solidFill>
                <a:latin typeface="Montaser Arabic"/>
              </a:rPr>
              <a:t>empresas y organizaciones que pretenden</a:t>
            </a:r>
          </a:p>
          <a:p>
            <a:pPr algn="ctr">
              <a:lnSpc>
                <a:spcPts val="5111"/>
              </a:lnSpc>
            </a:pPr>
            <a:r>
              <a:rPr lang="en-US" sz="3407">
                <a:solidFill>
                  <a:srgbClr val="FFFFFF"/>
                </a:solidFill>
                <a:latin typeface="Montaser Arabic"/>
              </a:rPr>
              <a:t>formar equipos bilingües de alta</a:t>
            </a:r>
          </a:p>
          <a:p>
            <a:pPr algn="ctr">
              <a:lnSpc>
                <a:spcPts val="5111"/>
              </a:lnSpc>
            </a:pPr>
            <a:r>
              <a:rPr lang="en-US" sz="3407">
                <a:solidFill>
                  <a:srgbClr val="FFFFFF"/>
                </a:solidFill>
                <a:latin typeface="Montaser Arabic"/>
              </a:rPr>
              <a:t>competencia.</a:t>
            </a:r>
          </a:p>
          <a:p>
            <a:pPr marL="0" lvl="0" indent="0" algn="l">
              <a:lnSpc>
                <a:spcPts val="3911"/>
              </a:lnSpc>
              <a:spcBef>
                <a:spcPct val="0"/>
              </a:spcBef>
            </a:pPr>
            <a:endParaRPr lang="en-US" sz="3407">
              <a:solidFill>
                <a:srgbClr val="FFFFFF"/>
              </a:solidFill>
              <a:latin typeface="Montaser Arabi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68171" y="2604317"/>
            <a:ext cx="8007720" cy="1209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FFFFFF"/>
                </a:solidFill>
                <a:latin typeface="Nourd Bold Bold"/>
              </a:rPr>
              <a:t>Introducción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41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28154" y="2020591"/>
            <a:ext cx="3731146" cy="4674668"/>
            <a:chOff x="0" y="0"/>
            <a:chExt cx="4974861" cy="623289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23361" r="23361"/>
            <a:stretch>
              <a:fillRect/>
            </a:stretch>
          </p:blipFill>
          <p:spPr>
            <a:xfrm>
              <a:off x="0" y="0"/>
              <a:ext cx="4974861" cy="623289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8328429" y="3857048"/>
            <a:ext cx="4409468" cy="6429952"/>
            <a:chOff x="0" y="0"/>
            <a:chExt cx="5879291" cy="8573269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l="24983" r="24983"/>
            <a:stretch>
              <a:fillRect/>
            </a:stretch>
          </p:blipFill>
          <p:spPr>
            <a:xfrm>
              <a:off x="0" y="0"/>
              <a:ext cx="5879291" cy="8573269"/>
            </a:xfrm>
            <a:prstGeom prst="rect">
              <a:avLst/>
            </a:prstGeom>
          </p:spPr>
        </p:pic>
      </p:grpSp>
      <p:sp>
        <p:nvSpPr>
          <p:cNvPr id="6" name="Freeform 6"/>
          <p:cNvSpPr/>
          <p:nvPr/>
        </p:nvSpPr>
        <p:spPr>
          <a:xfrm>
            <a:off x="-35103" y="8200675"/>
            <a:ext cx="8363532" cy="2086325"/>
          </a:xfrm>
          <a:custGeom>
            <a:avLst/>
            <a:gdLst/>
            <a:ahLst/>
            <a:cxnLst/>
            <a:rect l="l" t="t" r="r" b="b"/>
            <a:pathLst>
              <a:path w="8630232" h="3603122">
                <a:moveTo>
                  <a:pt x="0" y="0"/>
                </a:moveTo>
                <a:lnTo>
                  <a:pt x="8630232" y="0"/>
                </a:lnTo>
                <a:lnTo>
                  <a:pt x="8630232" y="3603122"/>
                </a:lnTo>
                <a:lnTo>
                  <a:pt x="0" y="36031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025614" y="7072024"/>
            <a:ext cx="2736225" cy="2736225"/>
          </a:xfrm>
          <a:custGeom>
            <a:avLst/>
            <a:gdLst/>
            <a:ahLst/>
            <a:cxnLst/>
            <a:rect l="l" t="t" r="r" b="b"/>
            <a:pathLst>
              <a:path w="2736225" h="2736225">
                <a:moveTo>
                  <a:pt x="0" y="0"/>
                </a:moveTo>
                <a:lnTo>
                  <a:pt x="2736226" y="0"/>
                </a:lnTo>
                <a:lnTo>
                  <a:pt x="2736226" y="2736226"/>
                </a:lnTo>
                <a:lnTo>
                  <a:pt x="0" y="27362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80232" y="848455"/>
            <a:ext cx="16096394" cy="1485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79"/>
              </a:lnSpc>
            </a:pPr>
            <a:r>
              <a:rPr lang="en-US" sz="4899">
                <a:solidFill>
                  <a:srgbClr val="FFFFFF"/>
                </a:solidFill>
                <a:latin typeface="Nourd Bold Bold"/>
              </a:rPr>
              <a:t>Método 100% conversacional garantizado</a:t>
            </a:r>
          </a:p>
          <a:p>
            <a:pPr marL="0" lvl="0" indent="0" algn="l">
              <a:lnSpc>
                <a:spcPts val="5879"/>
              </a:lnSpc>
              <a:spcBef>
                <a:spcPct val="0"/>
              </a:spcBef>
            </a:pPr>
            <a:endParaRPr lang="en-US" sz="4899">
              <a:solidFill>
                <a:srgbClr val="FFFFFF"/>
              </a:solidFill>
              <a:latin typeface="Nourd Bold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82864" y="2934314"/>
            <a:ext cx="7497950" cy="4522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6"/>
              </a:lnSpc>
            </a:pPr>
            <a:r>
              <a:rPr lang="en-US" sz="4037">
                <a:solidFill>
                  <a:srgbClr val="FFFFFF"/>
                </a:solidFill>
                <a:latin typeface="Montaser Arabic"/>
              </a:rPr>
              <a:t>Ofrecemos cursos a tu medida</a:t>
            </a:r>
          </a:p>
          <a:p>
            <a:pPr algn="ctr">
              <a:lnSpc>
                <a:spcPts val="6056"/>
              </a:lnSpc>
            </a:pPr>
            <a:r>
              <a:rPr lang="en-US" sz="4037">
                <a:solidFill>
                  <a:srgbClr val="FFFFFF"/>
                </a:solidFill>
                <a:latin typeface="Montaser Arabic"/>
              </a:rPr>
              <a:t>Ofrecemos múltiples cursos que mejoran tus</a:t>
            </a:r>
          </a:p>
          <a:p>
            <a:pPr algn="ctr">
              <a:lnSpc>
                <a:spcPts val="6056"/>
              </a:lnSpc>
            </a:pPr>
            <a:r>
              <a:rPr lang="en-US" sz="4037">
                <a:solidFill>
                  <a:srgbClr val="FFFFFF"/>
                </a:solidFill>
                <a:latin typeface="Montaser Arabic"/>
              </a:rPr>
              <a:t>habilidades lingüísticas.</a:t>
            </a:r>
          </a:p>
          <a:p>
            <a:pPr marL="0" lvl="0" indent="0" algn="ctr">
              <a:lnSpc>
                <a:spcPts val="6056"/>
              </a:lnSpc>
              <a:spcBef>
                <a:spcPct val="0"/>
              </a:spcBef>
            </a:pPr>
            <a:endParaRPr lang="en-US" sz="4037">
              <a:solidFill>
                <a:srgbClr val="FFFFFF"/>
              </a:solidFill>
              <a:latin typeface="Montaser Arab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41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44000" cy="10287000"/>
            <a:chOff x="0" y="0"/>
            <a:chExt cx="12192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20370" r="20370"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 rot="-10800000">
            <a:off x="9144000" y="0"/>
            <a:ext cx="9131803" cy="2175931"/>
          </a:xfrm>
          <a:custGeom>
            <a:avLst/>
            <a:gdLst/>
            <a:ahLst/>
            <a:cxnLst/>
            <a:rect l="l" t="t" r="r" b="b"/>
            <a:pathLst>
              <a:path w="9131803" h="3812528">
                <a:moveTo>
                  <a:pt x="0" y="0"/>
                </a:moveTo>
                <a:lnTo>
                  <a:pt x="9131803" y="0"/>
                </a:lnTo>
                <a:lnTo>
                  <a:pt x="9131803" y="3812528"/>
                </a:lnTo>
                <a:lnTo>
                  <a:pt x="0" y="38125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2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099872" y="8111069"/>
            <a:ext cx="2175931" cy="2175931"/>
          </a:xfrm>
          <a:custGeom>
            <a:avLst/>
            <a:gdLst/>
            <a:ahLst/>
            <a:cxnLst/>
            <a:rect l="l" t="t" r="r" b="b"/>
            <a:pathLst>
              <a:path w="2175931" h="2175931">
                <a:moveTo>
                  <a:pt x="0" y="0"/>
                </a:moveTo>
                <a:lnTo>
                  <a:pt x="2175931" y="0"/>
                </a:lnTo>
                <a:lnTo>
                  <a:pt x="2175931" y="2175931"/>
                </a:lnTo>
                <a:lnTo>
                  <a:pt x="0" y="21759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9531350" y="4892039"/>
            <a:ext cx="6923722" cy="4366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49"/>
              </a:lnSpc>
            </a:pPr>
            <a:r>
              <a:rPr lang="en-US" sz="3899">
                <a:solidFill>
                  <a:srgbClr val="FFFFFF"/>
                </a:solidFill>
                <a:latin typeface="Montaser Arabic"/>
              </a:rPr>
              <a:t>Vamos a tu oficina o domicilio.</a:t>
            </a:r>
          </a:p>
          <a:p>
            <a:pPr algn="ctr">
              <a:lnSpc>
                <a:spcPts val="5849"/>
              </a:lnSpc>
            </a:pPr>
            <a:endParaRPr lang="en-US" sz="3899">
              <a:solidFill>
                <a:srgbClr val="FFFFFF"/>
              </a:solidFill>
              <a:latin typeface="Montaser Arabic"/>
            </a:endParaRPr>
          </a:p>
          <a:p>
            <a:pPr marL="0" lvl="0" indent="0" algn="ctr">
              <a:lnSpc>
                <a:spcPts val="5849"/>
              </a:lnSpc>
              <a:spcBef>
                <a:spcPct val="0"/>
              </a:spcBef>
            </a:pPr>
            <a:r>
              <a:rPr lang="en-US" sz="3899">
                <a:solidFill>
                  <a:srgbClr val="FFFFFF"/>
                </a:solidFill>
                <a:latin typeface="Montaser Arabic"/>
              </a:rPr>
              <a:t>En línea tenemos un espectacular </a:t>
            </a:r>
            <a:r>
              <a:rPr lang="en-US" sz="3899">
                <a:solidFill>
                  <a:srgbClr val="FF3131"/>
                </a:solidFill>
                <a:latin typeface="Montaser Arabic Bold"/>
              </a:rPr>
              <a:t>50% </a:t>
            </a:r>
            <a:r>
              <a:rPr lang="en-US" sz="3899">
                <a:solidFill>
                  <a:srgbClr val="FFFFFF"/>
                </a:solidFill>
                <a:latin typeface="Montaser Arabic"/>
              </a:rPr>
              <a:t> de descuento.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531350" y="2394711"/>
            <a:ext cx="8969069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440"/>
              </a:lnSpc>
              <a:spcBef>
                <a:spcPct val="0"/>
              </a:spcBef>
            </a:pPr>
            <a:r>
              <a:rPr lang="en-US" sz="6200" dirty="0">
                <a:solidFill>
                  <a:srgbClr val="FFFFFF"/>
                </a:solidFill>
                <a:latin typeface="Nourd Bold Bold"/>
              </a:rPr>
              <a:t>Clases </a:t>
            </a:r>
            <a:r>
              <a:rPr lang="en-US" sz="6200" dirty="0" err="1">
                <a:solidFill>
                  <a:srgbClr val="FFFFFF"/>
                </a:solidFill>
                <a:latin typeface="Nourd Bold Bold"/>
              </a:rPr>
              <a:t>presenciales</a:t>
            </a:r>
            <a:r>
              <a:rPr lang="en-US" sz="6200" dirty="0">
                <a:solidFill>
                  <a:srgbClr val="FFFFFF"/>
                </a:solidFill>
                <a:latin typeface="Nourd Bold Bold"/>
              </a:rPr>
              <a:t> y </a:t>
            </a:r>
            <a:r>
              <a:rPr lang="en-US" sz="6200" dirty="0" err="1">
                <a:solidFill>
                  <a:srgbClr val="FFFFFF"/>
                </a:solidFill>
                <a:latin typeface="Nourd Bold Bold"/>
              </a:rPr>
              <a:t>en</a:t>
            </a:r>
            <a:r>
              <a:rPr lang="en-US" sz="6200" dirty="0">
                <a:solidFill>
                  <a:srgbClr val="FFFFFF"/>
                </a:solidFill>
                <a:latin typeface="Nourd Bold Bold"/>
              </a:rPr>
              <a:t> </a:t>
            </a:r>
            <a:r>
              <a:rPr lang="en-US" sz="6200" dirty="0" err="1">
                <a:solidFill>
                  <a:srgbClr val="FFFFFF"/>
                </a:solidFill>
                <a:latin typeface="Nourd Bold Bold"/>
              </a:rPr>
              <a:t>línea</a:t>
            </a:r>
            <a:r>
              <a:rPr lang="en-US" sz="6200" dirty="0">
                <a:solidFill>
                  <a:srgbClr val="FFFFFF"/>
                </a:solidFill>
                <a:latin typeface="Nourd Bold Bold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41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31894" y="4126458"/>
            <a:ext cx="6156710" cy="4473806"/>
            <a:chOff x="0" y="0"/>
            <a:chExt cx="8208946" cy="596507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4127" r="4127"/>
            <a:stretch>
              <a:fillRect/>
            </a:stretch>
          </p:blipFill>
          <p:spPr>
            <a:xfrm>
              <a:off x="0" y="0"/>
              <a:ext cx="8208946" cy="5965075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1616010" y="4126458"/>
            <a:ext cx="6087284" cy="4473806"/>
            <a:chOff x="0" y="0"/>
            <a:chExt cx="8116378" cy="5965075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t="8789" r="15763" b="8664"/>
            <a:stretch>
              <a:fillRect/>
            </a:stretch>
          </p:blipFill>
          <p:spPr>
            <a:xfrm>
              <a:off x="0" y="0"/>
              <a:ext cx="8116378" cy="5965075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14314453" y="4126458"/>
            <a:ext cx="7947095" cy="4473806"/>
            <a:chOff x="0" y="0"/>
            <a:chExt cx="10596126" cy="5965075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/>
            <a:srcRect t="7778" b="7778"/>
            <a:stretch>
              <a:fillRect/>
            </a:stretch>
          </p:blipFill>
          <p:spPr>
            <a:xfrm>
              <a:off x="0" y="0"/>
              <a:ext cx="10596126" cy="5965075"/>
            </a:xfrm>
            <a:prstGeom prst="rect">
              <a:avLst/>
            </a:prstGeom>
          </p:spPr>
        </p:pic>
      </p:grpSp>
      <p:sp>
        <p:nvSpPr>
          <p:cNvPr id="8" name="Freeform 8"/>
          <p:cNvSpPr/>
          <p:nvPr/>
        </p:nvSpPr>
        <p:spPr>
          <a:xfrm rot="5400000">
            <a:off x="-4381504" y="4381502"/>
            <a:ext cx="10287001" cy="1524002"/>
          </a:xfrm>
          <a:custGeom>
            <a:avLst/>
            <a:gdLst/>
            <a:ahLst/>
            <a:cxnLst/>
            <a:rect l="l" t="t" r="r" b="b"/>
            <a:pathLst>
              <a:path w="10538535" h="4399838">
                <a:moveTo>
                  <a:pt x="0" y="0"/>
                </a:moveTo>
                <a:lnTo>
                  <a:pt x="10538535" y="0"/>
                </a:lnTo>
                <a:lnTo>
                  <a:pt x="10538535" y="4399839"/>
                </a:lnTo>
                <a:lnTo>
                  <a:pt x="0" y="439983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2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893246" y="-10861"/>
            <a:ext cx="3819207" cy="3819207"/>
          </a:xfrm>
          <a:custGeom>
            <a:avLst/>
            <a:gdLst/>
            <a:ahLst/>
            <a:cxnLst/>
            <a:rect l="l" t="t" r="r" b="b"/>
            <a:pathLst>
              <a:path w="3819207" h="3819207">
                <a:moveTo>
                  <a:pt x="0" y="0"/>
                </a:moveTo>
                <a:lnTo>
                  <a:pt x="3819206" y="0"/>
                </a:lnTo>
                <a:lnTo>
                  <a:pt x="3819206" y="3819207"/>
                </a:lnTo>
                <a:lnTo>
                  <a:pt x="0" y="381920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391201" y="689068"/>
            <a:ext cx="9506568" cy="2428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FFFFFF"/>
                </a:solidFill>
                <a:latin typeface="Nourd Bold"/>
              </a:rPr>
              <a:t>Clases uno-a-uno o en grupo.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41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706067" y="5257137"/>
            <a:ext cx="1051234" cy="1051234"/>
          </a:xfrm>
          <a:custGeom>
            <a:avLst/>
            <a:gdLst/>
            <a:ahLst/>
            <a:cxnLst/>
            <a:rect l="l" t="t" r="r" b="b"/>
            <a:pathLst>
              <a:path w="1051234" h="1051234">
                <a:moveTo>
                  <a:pt x="0" y="0"/>
                </a:moveTo>
                <a:lnTo>
                  <a:pt x="1051233" y="0"/>
                </a:lnTo>
                <a:lnTo>
                  <a:pt x="1051233" y="1051234"/>
                </a:lnTo>
                <a:lnTo>
                  <a:pt x="0" y="10512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2158814" y="4157813"/>
            <a:ext cx="10287001" cy="1971371"/>
          </a:xfrm>
          <a:custGeom>
            <a:avLst/>
            <a:gdLst/>
            <a:ahLst/>
            <a:cxnLst/>
            <a:rect l="l" t="t" r="r" b="b"/>
            <a:pathLst>
              <a:path w="10700107" h="4467295">
                <a:moveTo>
                  <a:pt x="0" y="0"/>
                </a:moveTo>
                <a:lnTo>
                  <a:pt x="10700107" y="0"/>
                </a:lnTo>
                <a:lnTo>
                  <a:pt x="10700107" y="4467294"/>
                </a:lnTo>
                <a:lnTo>
                  <a:pt x="0" y="44672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2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706067" y="6807498"/>
            <a:ext cx="1051234" cy="1051234"/>
          </a:xfrm>
          <a:custGeom>
            <a:avLst/>
            <a:gdLst/>
            <a:ahLst/>
            <a:cxnLst/>
            <a:rect l="l" t="t" r="r" b="b"/>
            <a:pathLst>
              <a:path w="1051234" h="1051234">
                <a:moveTo>
                  <a:pt x="0" y="0"/>
                </a:moveTo>
                <a:lnTo>
                  <a:pt x="1051233" y="0"/>
                </a:lnTo>
                <a:lnTo>
                  <a:pt x="1051233" y="1051234"/>
                </a:lnTo>
                <a:lnTo>
                  <a:pt x="0" y="10512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405000" y="5143500"/>
            <a:ext cx="1011111" cy="1011111"/>
          </a:xfrm>
          <a:custGeom>
            <a:avLst/>
            <a:gdLst/>
            <a:ahLst/>
            <a:cxnLst/>
            <a:rect l="l" t="t" r="r" b="b"/>
            <a:pathLst>
              <a:path w="1011111" h="1011111">
                <a:moveTo>
                  <a:pt x="0" y="0"/>
                </a:moveTo>
                <a:lnTo>
                  <a:pt x="1011111" y="0"/>
                </a:lnTo>
                <a:lnTo>
                  <a:pt x="1011111" y="1011111"/>
                </a:lnTo>
                <a:lnTo>
                  <a:pt x="0" y="10111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942887" y="5143500"/>
            <a:ext cx="1051234" cy="1051234"/>
          </a:xfrm>
          <a:custGeom>
            <a:avLst/>
            <a:gdLst/>
            <a:ahLst/>
            <a:cxnLst/>
            <a:rect l="l" t="t" r="r" b="b"/>
            <a:pathLst>
              <a:path w="1051234" h="1051234">
                <a:moveTo>
                  <a:pt x="0" y="0"/>
                </a:moveTo>
                <a:lnTo>
                  <a:pt x="1051234" y="0"/>
                </a:lnTo>
                <a:lnTo>
                  <a:pt x="1051234" y="1051234"/>
                </a:lnTo>
                <a:lnTo>
                  <a:pt x="0" y="10512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48461" y="681569"/>
            <a:ext cx="4686049" cy="4686049"/>
          </a:xfrm>
          <a:custGeom>
            <a:avLst/>
            <a:gdLst/>
            <a:ahLst/>
            <a:cxnLst/>
            <a:rect l="l" t="t" r="r" b="b"/>
            <a:pathLst>
              <a:path w="4686049" h="4686049">
                <a:moveTo>
                  <a:pt x="0" y="0"/>
                </a:moveTo>
                <a:lnTo>
                  <a:pt x="4686049" y="0"/>
                </a:lnTo>
                <a:lnTo>
                  <a:pt x="4686049" y="4686049"/>
                </a:lnTo>
                <a:lnTo>
                  <a:pt x="0" y="468604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610436" y="1133475"/>
            <a:ext cx="10706193" cy="2585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280"/>
              </a:lnSpc>
              <a:spcBef>
                <a:spcPct val="0"/>
              </a:spcBef>
            </a:pPr>
            <a:r>
              <a:rPr lang="en-US" sz="15200">
                <a:solidFill>
                  <a:srgbClr val="FFFFFF"/>
                </a:solidFill>
                <a:latin typeface="Nourd Bold Bold"/>
              </a:rPr>
              <a:t>¡Gracias!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-174592" y="6215341"/>
            <a:ext cx="7532156" cy="2765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>
                <a:solidFill>
                  <a:srgbClr val="FFFFFF"/>
                </a:solidFill>
                <a:latin typeface="Montaser Arabic"/>
              </a:rPr>
              <a:t>www.etgo.com.mx</a:t>
            </a:r>
          </a:p>
          <a:p>
            <a:pPr algn="ctr">
              <a:lnSpc>
                <a:spcPts val="4399"/>
              </a:lnSpc>
            </a:pPr>
            <a:endParaRPr lang="en-US" sz="3999">
              <a:solidFill>
                <a:srgbClr val="FFFFFF"/>
              </a:solidFill>
              <a:latin typeface="Montaser Arabic"/>
            </a:endParaRPr>
          </a:p>
          <a:p>
            <a:pPr algn="ctr">
              <a:lnSpc>
                <a:spcPts val="4399"/>
              </a:lnSpc>
            </a:pPr>
            <a:r>
              <a:rPr lang="en-US" sz="3999">
                <a:solidFill>
                  <a:srgbClr val="FFFFFF"/>
                </a:solidFill>
                <a:latin typeface="Montaser Arabic"/>
              </a:rPr>
              <a:t>55 28 68 03 18</a:t>
            </a:r>
          </a:p>
          <a:p>
            <a:pPr algn="ctr">
              <a:lnSpc>
                <a:spcPts val="4399"/>
              </a:lnSpc>
            </a:pPr>
            <a:endParaRPr lang="en-US" sz="3999">
              <a:solidFill>
                <a:srgbClr val="FFFFFF"/>
              </a:solidFill>
              <a:latin typeface="Montaser Arabic"/>
            </a:endParaRPr>
          </a:p>
          <a:p>
            <a:pPr marL="0" lvl="0" indent="0" algn="ctr">
              <a:lnSpc>
                <a:spcPts val="4399"/>
              </a:lnSpc>
              <a:spcBef>
                <a:spcPct val="0"/>
              </a:spcBef>
            </a:pPr>
            <a:r>
              <a:rPr lang="en-US" sz="3999">
                <a:solidFill>
                  <a:srgbClr val="FFFFFF"/>
                </a:solidFill>
                <a:latin typeface="Montaser Arabic"/>
              </a:rPr>
              <a:t>contacto@etgo.com.mx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97</Words>
  <Application>Microsoft Office PowerPoint</Application>
  <PresentationFormat>Personalizado</PresentationFormat>
  <Paragraphs>23</Paragraphs>
  <Slides>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Montaser Arabic Bold</vt:lpstr>
      <vt:lpstr>Calibri</vt:lpstr>
      <vt:lpstr>Nourd Bold</vt:lpstr>
      <vt:lpstr>Open Sans Bold</vt:lpstr>
      <vt:lpstr>Nourd Bold Bold</vt:lpstr>
      <vt:lpstr>Montaser Arabic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 Fina</dc:title>
  <cp:lastModifiedBy>Mike Ponce</cp:lastModifiedBy>
  <cp:revision>2</cp:revision>
  <dcterms:created xsi:type="dcterms:W3CDTF">2006-08-16T00:00:00Z</dcterms:created>
  <dcterms:modified xsi:type="dcterms:W3CDTF">2024-05-09T21:38:32Z</dcterms:modified>
  <dc:identifier>DAFhsSDq0ds</dc:identifier>
</cp:coreProperties>
</file>